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handoutMasterIdLst>
    <p:handoutMasterId r:id="rId35"/>
  </p:handoutMasterIdLst>
  <p:sldIdLst>
    <p:sldId id="1111" r:id="rId3"/>
    <p:sldId id="911" r:id="rId4"/>
    <p:sldId id="1189" r:id="rId5"/>
    <p:sldId id="1102" r:id="rId6"/>
    <p:sldId id="1103" r:id="rId7"/>
    <p:sldId id="1129" r:id="rId8"/>
    <p:sldId id="1163" r:id="rId9"/>
    <p:sldId id="1104" r:id="rId11"/>
    <p:sldId id="1105" r:id="rId12"/>
    <p:sldId id="1106" r:id="rId13"/>
    <p:sldId id="1108" r:id="rId14"/>
    <p:sldId id="1161" r:id="rId15"/>
    <p:sldId id="1165" r:id="rId16"/>
    <p:sldId id="1166" r:id="rId17"/>
    <p:sldId id="1144" r:id="rId18"/>
    <p:sldId id="1145" r:id="rId19"/>
    <p:sldId id="1110" r:id="rId20"/>
    <p:sldId id="1168" r:id="rId21"/>
    <p:sldId id="1169" r:id="rId22"/>
    <p:sldId id="1167" r:id="rId23"/>
    <p:sldId id="1164" r:id="rId24"/>
    <p:sldId id="1222" r:id="rId25"/>
    <p:sldId id="1149" r:id="rId26"/>
    <p:sldId id="965" r:id="rId27"/>
    <p:sldId id="1057" r:id="rId28"/>
    <p:sldId id="1058" r:id="rId29"/>
    <p:sldId id="1059" r:id="rId30"/>
    <p:sldId id="1060" r:id="rId31"/>
    <p:sldId id="749" r:id="rId32"/>
    <p:sldId id="1158" r:id="rId33"/>
    <p:sldId id="1159" r:id="rId34"/>
  </p:sldIdLst>
  <p:sldSz cx="9144000" cy="5143500" type="screen16x9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9Yf4FJ52TrYgrMlyuV8GCQ==" hashData="qhzG9ag48AxdzCQke3S7wY7Vu54="/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" clrIdx="0"/>
  <p:cmAuthor id="1" name="shenzhengchao" initials="s" lastIdx="1" clrIdx="0"/>
  <p:cmAuthor id="2" name="未知用户1" initials="未" lastIdx="0" clrIdx="0"/>
  <p:cmAuthor id="3" name="宋昆" initials="宋" lastIdx="0" clrIdx="0"/>
  <p:cmAuthor id="4" name="未知用户2" initials="未" lastIdx="0" clrIdx="0"/>
  <p:cmAuthor id="5" name="微软用户" initials="微" lastIdx="17" clrIdx="0"/>
  <p:cmAuthor id="6" name="Lenovo User" initials="L" lastIdx="1" clrIdx="0"/>
  <p:cmAuthor id="7" name="未知用户7" initials="未" lastIdx="0" clrIdx="0"/>
  <p:cmAuthor id="8" name="未知用户6" initials="未" lastIdx="17" clrIdx="0"/>
  <p:cmAuthor id="9" name="Judith" initials="J" lastIdx="1" clrIdx="0"/>
  <p:cmAuthor id="10" name="asuse" initials="a" lastIdx="1" clrIdx="0"/>
  <p:cmAuthor id="11" name="江涛 李" initials="江" lastIdx="2" clrIdx="0"/>
  <p:cmAuthor id="12" name="CommUser" initials="C" lastIdx="4" clrIdx="0"/>
  <p:cmAuthor id="13" name="admin" initials="a" lastIdx="4" clrIdx="0"/>
  <p:cmAuthor id="14" name="杨国" initials="杨" lastIdx="3" clrIdx="0"/>
  <p:cmAuthor id="15" name="未知用户5" initials="未" lastIdx="1" clrIdx="0"/>
  <p:cmAuthor id="16" name="tkuser" initials="t" lastIdx="1" clrIdx="0"/>
  <p:cmAuthor id="17" name="杨迟" initials="杨" lastIdx="11" clrIdx="0"/>
  <p:cmAuthor id="18" name="姓 汤旭铭" initials="姓" lastIdx="1" clrIdx="0"/>
  <p:cmAuthor id="19" name="tplife" initials="t" lastIdx="2" clrIdx="0"/>
  <p:cmAuthor id="20" name="tong" initials="t" lastIdx="2" clrIdx="0"/>
  <p:cmAuthor id="21" name="Hi_ Young" initials="H" lastIdx="20" clrIdx="0"/>
  <p:cmAuthor id="22" name="张妍" initials="张" lastIdx="5" clrIdx="0"/>
  <p:cmAuthor id="23" name="WHTP" initials="W" lastIdx="1" clrIdx="20"/>
  <p:cmAuthor id="24" name="杨姗" initials="杨" lastIdx="3" clrIdx="1"/>
  <p:cmAuthor id="25" name="AutoBVT" initials="A" lastIdx="2" clrIdx="0"/>
  <p:cmAuthor id="27" name="w" initials="w" lastIdx="2" clrIdx="0"/>
  <p:cmAuthor id="151" name="未知用户58" initials="未" lastIdx="4" clrIdx="33"/>
  <p:cmAuthor id="152" name="未知用户59" initials="未" lastIdx="4" clrIdx="0"/>
  <p:cmAuthor id="153" name="光启" initials="光" lastIdx="1" clrIdx="0"/>
  <p:cmAuthor id="154" name="侯雪飞" initials="侯" lastIdx="1" clrIdx="0"/>
  <p:cmAuthor id="155" name="太海峰" initials="太" lastIdx="1" clrIdx="34"/>
  <p:cmAuthor id="287643681" name="殷格非" initials="殷" lastIdx="2" clrIdx="0"/>
  <p:cmAuthor id="287643682" name="z r" initials="zr" lastIdx="5" clrIdx="12"/>
  <p:cmAuthor id="287643683" name="石晓利" initials="C" lastIdx="1" clrIdx="13"/>
  <p:cmAuthor id="287643684" name="解飞|xief" initials="解飞" lastIdx="0" clrIdx="37"/>
  <p:cmAuthor id="287643685" name="明 清" initials="明清" lastIdx="1" clrIdx="47"/>
  <p:cmAuthor id="26" name="10270945" initials="1" lastIdx="2" clrIdx="25"/>
  <p:cmAuthor id="28" name="Hou Yingfeng" initials="H" lastIdx="10" clrIdx="23"/>
  <p:cmAuthor id="29" name="赵诚荣10027092" initials="赵" lastIdx="2" clrIdx="25"/>
  <p:cmAuthor id="30" name="10056791" initials="ZTE" lastIdx="1" clrIdx="29"/>
  <p:cmAuthor id="31" name="Author" initials="A" lastIdx="0" clrIdx="30"/>
  <p:cmAuthor id="32" name="Qlstc" initials="Q" lastIdx="1" clrIdx="31"/>
  <p:cmAuthor id="33" name="泾伦" initials="泾伦" lastIdx="1" clrIdx="32"/>
  <p:cmAuthor id="34" name="A6910@365ms.vip" initials="A" lastIdx="1" clrIdx="33"/>
  <p:cmAuthor id="35" name="A6910" initials="A" lastIdx="1" clrIdx="34"/>
  <p:cmAuthor id="36" name="Microsoft 帐户" initials="M帐" lastIdx="6" clrIdx="36"/>
  <p:cmAuthor id="37" name="gulib" initials="g" lastIdx="1" clrIdx="36"/>
  <p:cmAuthor id="41" name="孙忆雯|sunyiwen" initials="孙忆雯" lastIdx="1" clrIdx="40"/>
  <p:cmAuthor id="46" name="黄通东_MbQvnUvu" initials="黄" lastIdx="2492549" clrIdx="0"/>
  <p:cmAuthor id="47" name="migu" initials="m" lastIdx="3" clrIdx="37"/>
  <p:cmAuthor id="48" name="10206899" initials="1" lastIdx="1" clrIdx="38"/>
  <p:cmAuthor id="49" name="10133177" initials="1" lastIdx="1" clrIdx="39"/>
  <p:cmAuthor id="50" name="10072453" initials="1" lastIdx="1" clrIdx="40"/>
  <p:cmAuthor id="51" name="wuxinyu10@zj.cmcc" initials="w" lastIdx="1" clrIdx="41"/>
  <p:cmAuthor id="53" name="成玉玉" initials="成" lastIdx="1" clrIdx="43"/>
  <p:cmAuthor id="54" name="caipeiyuan@sd.cmcc" initials="c" lastIdx="1" clrIdx="44"/>
  <p:cmAuthor id="55" name="朱绍春" initials="朱" lastIdx="13" clrIdx="0"/>
  <p:cmAuthor id="56" name="张雅琦" initials="张" lastIdx="1" clrIdx="46"/>
  <p:cmAuthor id="57" name="朱悦龙" initials="朱" lastIdx="1" clrIdx="0"/>
  <p:cmAuthor id="58" name="evil" initials="e" lastIdx="0" clrIdx="0"/>
  <p:cmAuthor id="59" name="dell" initials="d" lastIdx="1" clrIdx="4"/>
  <p:cmAuthor id="60" name="吕志勇" initials="吕" lastIdx="8" clrIdx="0"/>
  <p:cmAuthor id="61" name="何已龙" initials="何" lastIdx="2" clrIdx="2"/>
  <p:cmAuthor id="62" name="叶得会" initials="叶" lastIdx="8" clrIdx="0"/>
  <p:cmAuthor id="64" name="未知用户8" initials="未" lastIdx="1" clrIdx="0"/>
  <p:cmAuthor id="65" name="仇怿俊" initials="仇" lastIdx="0" clrIdx="0"/>
  <p:cmAuthor id="67" name="Xiaosu Wang" initials="X" lastIdx="1" clrIdx="24"/>
  <p:cmAuthor id="68" name="未知用户9" initials="未" lastIdx="1" clrIdx="0"/>
  <p:cmAuthor id="69" name="未知用户17" initials="未" lastIdx="1" clrIdx="1"/>
  <p:cmAuthor id="70" name="未知用户18" initials="未" lastIdx="1" clrIdx="0"/>
  <p:cmAuthor id="71" name="未知用户20" initials="未" lastIdx="1" clrIdx="0"/>
  <p:cmAuthor id="72" name="未知用户19" initials="未" lastIdx="1" clrIdx="0"/>
  <p:cmAuthor id="73" name="未知用户21" initials="未" lastIdx="1" clrIdx="0"/>
  <p:cmAuthor id="74" name="未知用户14" initials="未" lastIdx="1" clrIdx="0"/>
  <p:cmAuthor id="75" name="未知用户15" initials="未" lastIdx="1" clrIdx="0"/>
  <p:cmAuthor id="76" name="未知用户16" initials="未" lastIdx="4" clrIdx="0"/>
  <p:cmAuthor id="77" name="郝崇" initials="郝" lastIdx="4" clrIdx="1"/>
  <p:cmAuthor id="78" name="吴杰" initials="吴" lastIdx="1" clrIdx="0"/>
  <p:cmAuthor id="79" name="刘丽仙" initials="刘" lastIdx="4" clrIdx="33"/>
  <p:cmAuthor id="80" name="沈霄雷" initials="沈" lastIdx="833089" clrIdx="0"/>
  <p:cmAuthor id="81" name="杨艳霞" initials="杨" lastIdx="34" clrIdx="1"/>
  <p:cmAuthor id="82" name="未定义" initials="未" lastIdx="1" clrIdx="1"/>
  <p:cmAuthor id="83" name="rq fan" initials="r" lastIdx="3" clrIdx="1"/>
  <p:cmAuthor id="84" name="dingbo" initials="d" lastIdx="1" clrIdx="0"/>
  <p:cmAuthor id="85" name="李永欣" initials="李" lastIdx="1" clrIdx="0"/>
  <p:cmAuthor id="86" name="yi tian" initials="y" lastIdx="1" clrIdx="25"/>
  <p:cmAuthor id="87" name="yj W" initials="y" lastIdx="1" clrIdx="26"/>
  <p:cmAuthor id="88" name="未知用户23" initials="未" lastIdx="1" clrIdx="1"/>
  <p:cmAuthor id="89" name="未知用户24" initials="未" lastIdx="1" clrIdx="0"/>
  <p:cmAuthor id="90" name="未知用户25" initials="未" lastIdx="1" clrIdx="0"/>
  <p:cmAuthor id="91" name="未知用户26" initials="未" lastIdx="1" clrIdx="0"/>
  <p:cmAuthor id="92" name="未知用户27" initials="未" lastIdx="1" clrIdx="0"/>
  <p:cmAuthor id="93" name="未知用户28" initials="未" lastIdx="1" clrIdx="0"/>
  <p:cmAuthor id="94" name="未知用户29" initials="未" lastIdx="1" clrIdx="0"/>
  <p:cmAuthor id="95" name="陈尚文" initials="陈" lastIdx="1" clrIdx="1"/>
  <p:cmAuthor id="96" name="张宏伟" initials="张" lastIdx="46" clrIdx="0"/>
  <p:cmAuthor id="97" name="Yuan Hu" initials="Y" lastIdx="1" clrIdx="0"/>
  <p:cmAuthor id="98" name="Pei" initials="P" lastIdx="0" clrIdx="1"/>
  <p:cmAuthor id="99" name="Ying Li" initials="Y" lastIdx="1" clrIdx="2"/>
  <p:cmAuthor id="100" name="李威" initials="李" lastIdx="1" clrIdx="3"/>
  <p:cmAuthor id="101" name="范作霖" initials="范" lastIdx="1" clrIdx="22"/>
  <p:cmAuthor id="102" name="李百秋" initials="李" lastIdx="3" clrIdx="21"/>
  <p:cmAuthor id="103" name="张立鑫" initials="张" lastIdx="1" clrIdx="23"/>
  <p:cmAuthor id="104" name="杨静" initials="杨" lastIdx="1" clrIdx="22"/>
  <p:cmAuthor id="105" name="包珊珊" initials="包" lastIdx="7" clrIdx="23"/>
  <p:cmAuthor id="106" name="YuQing" initials="Y" lastIdx="9" clrIdx="0"/>
  <p:cmAuthor id="107" name="Youwen Sun" initials="Y" lastIdx="3" clrIdx="1"/>
  <p:cmAuthor id="108" name="�ǲ�����" initials="�" lastIdx="1" clrIdx="35"/>
  <p:cmAuthor id="109" name="牛宏民" initials="牛" lastIdx="2" clrIdx="0"/>
  <p:cmAuthor id="110" name="毛香勤" initials="毛" lastIdx="26" clrIdx="6"/>
  <p:cmAuthor id="111" name="dadi" initials="d" lastIdx="2" clrIdx="1"/>
  <p:cmAuthor id="112" name="郑廷东" initials="郑" lastIdx="25" clrIdx="0"/>
  <p:cmAuthor id="113" name="张田田" initials="张" lastIdx="23" clrIdx="2"/>
  <p:cmAuthor id="114" name="杨彦伟" initials="杨" lastIdx="3" clrIdx="0"/>
  <p:cmAuthor id="115" name="徐光宇" initials="徐" lastIdx="1" clrIdx="0"/>
  <p:cmAuthor id="116" name="mac" initials="m" lastIdx="1" clrIdx="0"/>
  <p:cmAuthor id="117" name="刘豹" initials="刘" lastIdx="0" clrIdx="0"/>
  <p:cmAuthor id="118" name="张艳芳" initials="张" lastIdx="3" clrIdx="0"/>
  <p:cmAuthor id="119" name="王志刚" initials="王" lastIdx="1" clrIdx="0"/>
  <p:cmAuthor id="120" name="孙大威" initials="孙" lastIdx="21" clrIdx="4"/>
  <p:cmAuthor id="121" name="徐杰" initials="徐" lastIdx="1" clrIdx="0"/>
  <p:cmAuthor id="122" name="席美娟" initials="席" lastIdx="4" clrIdx="1"/>
  <p:cmAuthor id="123" name="朱海平" initials="朱" lastIdx="1" clrIdx="16"/>
  <p:cmAuthor id="124" name="王景红" initials="王" lastIdx="6" clrIdx="3"/>
  <p:cmAuthor id="125" name="席金煜" initials="席" lastIdx="42" clrIdx="4"/>
  <p:cmAuthor id="126" name="樊佳佳" initials="樊" lastIdx="59" clrIdx="5"/>
  <p:cmAuthor id="127" name="小延魔法师" initials="小" lastIdx="1126286" clrIdx="0"/>
  <p:cmAuthor id="128" name="fgx" initials="f" lastIdx="6" clrIdx="6"/>
  <p:cmAuthor id="129" name="徐 正国" initials="徐" lastIdx="1" clrIdx="45"/>
  <p:cmAuthor id="130" name="郑汝鸿" initials="郑" lastIdx="2" clrIdx="0"/>
  <p:cmAuthor id="131" name="杨秀丰" initials="杨" lastIdx="62" clrIdx="2"/>
  <p:cmAuthor id="132" name="惠莲" initials="惠" lastIdx="37" clrIdx="4"/>
  <p:cmAuthor id="133" name="邢辰凤" initials="邢" lastIdx="45" clrIdx="7"/>
  <p:cmAuthor id="134" name="liang ma" initials="l" lastIdx="1" clrIdx="35"/>
  <p:cmAuthor id="135" name="高永刚" initials="高" lastIdx="2" clrIdx="36"/>
  <p:cmAuthor id="136" name="未知用户46" initials="未" lastIdx="1" clrIdx="1"/>
  <p:cmAuthor id="137" name="未知用户47" initials="未" lastIdx="1" clrIdx="0"/>
  <p:cmAuthor id="138" name="黄晓平" initials="黄" lastIdx="0" clrIdx="0"/>
  <p:cmAuthor id="139" name="未知用户42" initials="未" lastIdx="2" clrIdx="2"/>
  <p:cmAuthor id="140" name="未知用户43" initials="未" lastIdx="1" clrIdx="0"/>
  <p:cmAuthor id="141" name="未知用户48" initials="未" lastIdx="34" clrIdx="0"/>
  <p:cmAuthor id="142" name="未知用户49" initials="未" lastIdx="10" clrIdx="0"/>
  <p:cmAuthor id="143" name="未知用户50" initials="未" lastIdx="4" clrIdx="0"/>
  <p:cmAuthor id="144" name="未知用户51" initials="未" lastIdx="1" clrIdx="0"/>
  <p:cmAuthor id="145" name="未知用户52" initials="未" lastIdx="10" clrIdx="0"/>
  <p:cmAuthor id="146" name="未知用户53" initials="未" lastIdx="1" clrIdx="0"/>
  <p:cmAuthor id="147" name="未知用户54" initials="未" lastIdx="8" clrIdx="0"/>
  <p:cmAuthor id="148" name="未知用户55" initials="未" lastIdx="1" clrIdx="0"/>
  <p:cmAuthor id="149" name="未知用户56" initials="未" lastIdx="1" clrIdx="0"/>
  <p:cmAuthor id="150" name="未知用户57" initials="未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2B800"/>
    <a:srgbClr val="36B1D3"/>
    <a:srgbClr val="FF9900"/>
    <a:srgbClr val="4F81BD"/>
    <a:srgbClr val="0070C0"/>
    <a:srgbClr val="D363B6"/>
    <a:srgbClr val="4BACC6"/>
    <a:srgbClr val="0000FF"/>
    <a:srgbClr val="E3AB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5261" autoAdjust="0"/>
  </p:normalViewPr>
  <p:slideViewPr>
    <p:cSldViewPr showGuides="1">
      <p:cViewPr varScale="1">
        <p:scale>
          <a:sx n="157" d="100"/>
          <a:sy n="157" d="100"/>
        </p:scale>
        <p:origin x="1140" y="102"/>
      </p:cViewPr>
      <p:guideLst>
        <p:guide orient="horz" pos="1801"/>
        <p:guide pos="27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9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gs" Target="tags/tag6.xml"/><Relationship Id="rId4" Type="http://schemas.openxmlformats.org/officeDocument/2006/relationships/slide" Target="slides/slide2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F5BEF-B9A5-4C79-90A3-8E861E1607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533" y="685800"/>
            <a:ext cx="6094934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F6BB7-4373-44C4-AAF9-093A7E64BAD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周幽王、</a:t>
            </a:r>
            <a:r>
              <a:rPr lang="zh-CN" altLang="en-US"/>
              <a:t>褒姒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OFDMA（正交频分多址）</a:t>
            </a:r>
            <a:endParaRPr lang="zh-CN" altLang="en-US"/>
          </a:p>
          <a:p>
            <a:r>
              <a:rPr lang="zh-CN" altLang="en-US"/>
              <a:t>TWT（目标唤醒时间）</a:t>
            </a:r>
            <a:endParaRPr lang="zh-CN" altLang="en-US"/>
          </a:p>
          <a:p>
            <a:r>
              <a:rPr lang="zh-CN" altLang="en-US"/>
              <a:t>MU-MIMO（多用户-多输入多输出）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OFDMA（正交频分多址）</a:t>
            </a:r>
            <a:endParaRPr lang="zh-CN" altLang="en-US"/>
          </a:p>
          <a:p>
            <a:r>
              <a:rPr lang="zh-CN" altLang="en-US"/>
              <a:t>TWT（目标唤醒时间）</a:t>
            </a:r>
            <a:endParaRPr lang="zh-CN" altLang="en-US"/>
          </a:p>
          <a:p>
            <a:r>
              <a:rPr lang="zh-CN" altLang="en-US"/>
              <a:t>MU-MIMO（多用户-多输入多输出）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8748464" y="4957156"/>
            <a:ext cx="395536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4173ED6-4A69-4FA8-8A09-51FC87ACF5D8}" type="slidenum">
              <a:rPr lang="zh-CN" altLang="en-US" sz="900" b="1" smtClean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900" b="1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6263" y="2540"/>
            <a:ext cx="9143365" cy="5140960"/>
          </a:xfrm>
          <a:prstGeom prst="rect">
            <a:avLst/>
          </a:prstGeom>
        </p:spPr>
      </p:pic>
      <p:pic>
        <p:nvPicPr>
          <p:cNvPr id="3" name="图片 2" descr="logo 合集-05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931150" y="83820"/>
            <a:ext cx="1008380" cy="311785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/>
        </p:nvSpPr>
        <p:spPr>
          <a:xfrm rot="20600824">
            <a:off x="3655910" y="4393742"/>
            <a:ext cx="1790102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solidFill>
                  <a:schemeClr val="bg1">
                    <a:lumMod val="65000"/>
                    <a:alpha val="2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杭移市场网格室-王家奕</a:t>
            </a:r>
            <a:endParaRPr lang="zh-CN" altLang="en-US" sz="1050" dirty="0">
              <a:solidFill>
                <a:schemeClr val="bg1">
                  <a:lumMod val="65000"/>
                  <a:alpha val="2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1050" dirty="0">
                <a:solidFill>
                  <a:schemeClr val="bg1">
                    <a:lumMod val="65000"/>
                    <a:alpha val="2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内部材料-禁止商用外传</a:t>
            </a:r>
            <a:endParaRPr lang="zh-CN" altLang="en-US" sz="1050" dirty="0">
              <a:solidFill>
                <a:schemeClr val="bg1">
                  <a:lumMod val="65000"/>
                  <a:alpha val="2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6" name="文本框 15"/>
          <p:cNvSpPr txBox="1"/>
          <p:nvPr userDrawn="1"/>
        </p:nvSpPr>
        <p:spPr>
          <a:xfrm rot="20600824">
            <a:off x="275720" y="1097196"/>
            <a:ext cx="1790102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solidFill>
                  <a:schemeClr val="bg1">
                    <a:lumMod val="65000"/>
                    <a:alpha val="1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杭移市场网格室-王家奕</a:t>
            </a:r>
            <a:endParaRPr lang="zh-CN" altLang="en-US" sz="1050" dirty="0">
              <a:solidFill>
                <a:schemeClr val="bg1">
                  <a:lumMod val="65000"/>
                  <a:alpha val="1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1050" dirty="0">
                <a:solidFill>
                  <a:schemeClr val="bg1">
                    <a:lumMod val="65000"/>
                    <a:alpha val="1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内部材料-禁止商用外传</a:t>
            </a:r>
            <a:endParaRPr lang="zh-CN" altLang="en-US" sz="1050" dirty="0">
              <a:solidFill>
                <a:schemeClr val="bg1">
                  <a:lumMod val="65000"/>
                  <a:alpha val="1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7" name="文本框 16"/>
          <p:cNvSpPr txBox="1"/>
          <p:nvPr userDrawn="1"/>
        </p:nvSpPr>
        <p:spPr>
          <a:xfrm rot="20600824">
            <a:off x="275720" y="2745467"/>
            <a:ext cx="1790102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solidFill>
                  <a:schemeClr val="bg1">
                    <a:lumMod val="65000"/>
                    <a:alpha val="1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杭移市场网格室-王家奕</a:t>
            </a:r>
            <a:endParaRPr lang="zh-CN" altLang="en-US" sz="1050" dirty="0">
              <a:solidFill>
                <a:schemeClr val="bg1">
                  <a:lumMod val="65000"/>
                  <a:alpha val="1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1050" dirty="0">
                <a:solidFill>
                  <a:schemeClr val="bg1">
                    <a:lumMod val="65000"/>
                    <a:alpha val="1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内部材料-禁止商用外传</a:t>
            </a:r>
            <a:endParaRPr lang="zh-CN" altLang="en-US" sz="1050" dirty="0">
              <a:solidFill>
                <a:schemeClr val="bg1">
                  <a:lumMod val="65000"/>
                  <a:alpha val="1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8" name="文本框 17"/>
          <p:cNvSpPr txBox="1"/>
          <p:nvPr userDrawn="1"/>
        </p:nvSpPr>
        <p:spPr>
          <a:xfrm rot="20600824">
            <a:off x="3655910" y="2745466"/>
            <a:ext cx="1790102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solidFill>
                  <a:schemeClr val="bg1">
                    <a:lumMod val="65000"/>
                    <a:alpha val="2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杭移市场网格室-王家奕</a:t>
            </a:r>
            <a:endParaRPr lang="zh-CN" altLang="en-US" sz="1050" dirty="0">
              <a:solidFill>
                <a:schemeClr val="bg1">
                  <a:lumMod val="65000"/>
                  <a:alpha val="2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1050" dirty="0">
                <a:solidFill>
                  <a:schemeClr val="bg1">
                    <a:lumMod val="65000"/>
                    <a:alpha val="2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内部材料-禁止商用外传</a:t>
            </a:r>
            <a:endParaRPr lang="zh-CN" altLang="en-US" sz="1050" dirty="0">
              <a:solidFill>
                <a:schemeClr val="bg1">
                  <a:lumMod val="65000"/>
                  <a:alpha val="2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 rot="20600824">
            <a:off x="7036099" y="4393742"/>
            <a:ext cx="1790102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solidFill>
                  <a:schemeClr val="bg1">
                    <a:lumMod val="65000"/>
                    <a:alpha val="4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杭移市场网格室</a:t>
            </a:r>
            <a:r>
              <a:rPr lang="en-US" altLang="zh-CN" sz="1050" dirty="0">
                <a:solidFill>
                  <a:schemeClr val="bg1">
                    <a:lumMod val="65000"/>
                    <a:alpha val="4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-</a:t>
            </a:r>
            <a:r>
              <a:rPr lang="zh-CN" altLang="en-US" sz="1050" dirty="0">
                <a:solidFill>
                  <a:schemeClr val="bg1">
                    <a:lumMod val="65000"/>
                    <a:alpha val="4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王家奕</a:t>
            </a:r>
            <a:endParaRPr lang="en-US" altLang="zh-CN" sz="1050" dirty="0">
              <a:solidFill>
                <a:schemeClr val="bg1">
                  <a:lumMod val="65000"/>
                  <a:alpha val="4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1050" dirty="0">
                <a:solidFill>
                  <a:schemeClr val="bg1">
                    <a:lumMod val="65000"/>
                    <a:alpha val="4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内部材料</a:t>
            </a:r>
            <a:r>
              <a:rPr lang="en-US" altLang="zh-CN" sz="1050" dirty="0">
                <a:solidFill>
                  <a:schemeClr val="bg1">
                    <a:lumMod val="65000"/>
                    <a:alpha val="4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-</a:t>
            </a:r>
            <a:r>
              <a:rPr lang="zh-CN" altLang="en-US" sz="1050" dirty="0">
                <a:solidFill>
                  <a:schemeClr val="bg1">
                    <a:lumMod val="65000"/>
                    <a:alpha val="4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禁止商用外传</a:t>
            </a:r>
            <a:endParaRPr lang="zh-CN" altLang="en-US" sz="1050" dirty="0">
              <a:solidFill>
                <a:schemeClr val="bg1">
                  <a:lumMod val="65000"/>
                  <a:alpha val="4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 rot="20600824">
            <a:off x="7036099" y="2745467"/>
            <a:ext cx="1790102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solidFill>
                  <a:schemeClr val="bg1">
                    <a:lumMod val="65000"/>
                    <a:alpha val="4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杭移市场网格室</a:t>
            </a:r>
            <a:r>
              <a:rPr lang="en-US" altLang="zh-CN" sz="1050" dirty="0">
                <a:solidFill>
                  <a:schemeClr val="bg1">
                    <a:lumMod val="65000"/>
                    <a:alpha val="4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-</a:t>
            </a:r>
            <a:r>
              <a:rPr lang="zh-CN" altLang="en-US" sz="1050" dirty="0">
                <a:solidFill>
                  <a:schemeClr val="bg1">
                    <a:lumMod val="65000"/>
                    <a:alpha val="4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王家奕</a:t>
            </a:r>
            <a:endParaRPr lang="en-US" altLang="zh-CN" sz="1050" dirty="0">
              <a:solidFill>
                <a:schemeClr val="bg1">
                  <a:lumMod val="65000"/>
                  <a:alpha val="4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1050" dirty="0">
                <a:solidFill>
                  <a:schemeClr val="bg1">
                    <a:lumMod val="65000"/>
                    <a:alpha val="4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内部材料</a:t>
            </a:r>
            <a:r>
              <a:rPr lang="en-US" altLang="zh-CN" sz="1050" dirty="0">
                <a:solidFill>
                  <a:schemeClr val="bg1">
                    <a:lumMod val="65000"/>
                    <a:alpha val="4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-</a:t>
            </a:r>
            <a:r>
              <a:rPr lang="zh-CN" altLang="en-US" sz="1050" dirty="0">
                <a:solidFill>
                  <a:schemeClr val="bg1">
                    <a:lumMod val="65000"/>
                    <a:alpha val="4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禁止商用外传</a:t>
            </a:r>
            <a:endParaRPr lang="zh-CN" altLang="en-US" sz="1050" dirty="0">
              <a:solidFill>
                <a:schemeClr val="bg1">
                  <a:lumMod val="65000"/>
                  <a:alpha val="4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 rot="20600824">
            <a:off x="275720" y="4393742"/>
            <a:ext cx="1790102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solidFill>
                  <a:schemeClr val="bg1">
                    <a:lumMod val="65000"/>
                    <a:alpha val="1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杭移市场网格室-王家奕</a:t>
            </a:r>
            <a:endParaRPr lang="zh-CN" altLang="en-US" sz="1050" dirty="0">
              <a:solidFill>
                <a:schemeClr val="bg1">
                  <a:lumMod val="65000"/>
                  <a:alpha val="1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1050" dirty="0">
                <a:solidFill>
                  <a:schemeClr val="bg1">
                    <a:lumMod val="65000"/>
                    <a:alpha val="1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内部材料-禁止商用外传</a:t>
            </a:r>
            <a:endParaRPr lang="zh-CN" altLang="en-US" sz="1050" dirty="0">
              <a:solidFill>
                <a:schemeClr val="bg1">
                  <a:lumMod val="65000"/>
                  <a:alpha val="1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 rot="20600824">
            <a:off x="3655910" y="1097196"/>
            <a:ext cx="1790102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solidFill>
                  <a:schemeClr val="bg1">
                    <a:lumMod val="65000"/>
                    <a:alpha val="2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杭移市场网格室-王家奕</a:t>
            </a:r>
            <a:endParaRPr lang="zh-CN" altLang="en-US" sz="1050" dirty="0">
              <a:solidFill>
                <a:schemeClr val="bg1">
                  <a:lumMod val="65000"/>
                  <a:alpha val="2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1050" dirty="0">
                <a:solidFill>
                  <a:schemeClr val="bg1">
                    <a:lumMod val="65000"/>
                    <a:alpha val="2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内部材料-禁止商用外传</a:t>
            </a:r>
            <a:endParaRPr lang="zh-CN" altLang="en-US" sz="1050" dirty="0">
              <a:solidFill>
                <a:schemeClr val="bg1">
                  <a:lumMod val="65000"/>
                  <a:alpha val="2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3" name="文本框 22"/>
          <p:cNvSpPr txBox="1"/>
          <p:nvPr userDrawn="1"/>
        </p:nvSpPr>
        <p:spPr>
          <a:xfrm rot="20600824">
            <a:off x="7036099" y="1097196"/>
            <a:ext cx="1790102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solidFill>
                  <a:schemeClr val="bg1">
                    <a:lumMod val="65000"/>
                    <a:alpha val="4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杭移市场网格室</a:t>
            </a:r>
            <a:r>
              <a:rPr lang="en-US" altLang="zh-CN" sz="1050" dirty="0">
                <a:solidFill>
                  <a:schemeClr val="bg1">
                    <a:lumMod val="65000"/>
                    <a:alpha val="4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-</a:t>
            </a:r>
            <a:r>
              <a:rPr lang="zh-CN" altLang="en-US" sz="1050" dirty="0">
                <a:solidFill>
                  <a:schemeClr val="bg1">
                    <a:lumMod val="65000"/>
                    <a:alpha val="4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王家奕</a:t>
            </a:r>
            <a:endParaRPr lang="en-US" altLang="zh-CN" sz="1050" dirty="0">
              <a:solidFill>
                <a:schemeClr val="bg1">
                  <a:lumMod val="65000"/>
                  <a:alpha val="4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1050" dirty="0">
                <a:solidFill>
                  <a:schemeClr val="bg1">
                    <a:lumMod val="65000"/>
                    <a:alpha val="4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内部材料</a:t>
            </a:r>
            <a:r>
              <a:rPr lang="en-US" altLang="zh-CN" sz="1050" dirty="0">
                <a:solidFill>
                  <a:schemeClr val="bg1">
                    <a:lumMod val="65000"/>
                    <a:alpha val="4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-</a:t>
            </a:r>
            <a:r>
              <a:rPr lang="zh-CN" altLang="en-US" sz="1050" dirty="0">
                <a:solidFill>
                  <a:schemeClr val="bg1">
                    <a:lumMod val="65000"/>
                    <a:alpha val="4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禁止商用</a:t>
            </a:r>
            <a:r>
              <a:rPr lang="zh-CN" altLang="en-US" sz="1050" dirty="0">
                <a:solidFill>
                  <a:schemeClr val="bg1">
                    <a:lumMod val="65000"/>
                    <a:alpha val="4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外传</a:t>
            </a:r>
            <a:endParaRPr lang="zh-CN" altLang="en-US" sz="1050" dirty="0">
              <a:solidFill>
                <a:schemeClr val="bg1">
                  <a:lumMod val="65000"/>
                  <a:alpha val="4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0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2EBF-65B5-46A8-9A2D-3CEB543C2F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DEA33-750D-482D-8B09-D8411DEAB36B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752475"/>
            <a:ext cx="9144000" cy="4391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0" y="752475"/>
            <a:ext cx="9144000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E:\移动大世界\ppt素材\移动新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197012"/>
            <a:ext cx="1482560" cy="43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3A10-501E-49CA-8B8A-8EB48E105383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object 4"/>
          <p:cNvPicPr/>
          <p:nvPr userDrawn="1">
            <p:custDataLst>
              <p:tags r:id="rId2"/>
            </p:custDataLst>
          </p:nvPr>
        </p:nvPicPr>
        <p:blipFill rotWithShape="1">
          <a:blip r:embed="rId3" cstate="print"/>
          <a:srcRect t="-289" r="53640" b="-1"/>
          <a:stretch>
            <a:fillRect/>
          </a:stretch>
        </p:blipFill>
        <p:spPr>
          <a:xfrm>
            <a:off x="0" y="0"/>
            <a:ext cx="3086100" cy="494849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015"/>
            <a:ext cx="8229600" cy="85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360"/>
            <a:ext cx="8229600" cy="3395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8096"/>
            <a:ext cx="21336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8096"/>
            <a:ext cx="28956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8096"/>
            <a:ext cx="21336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1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31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7.png"/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5.xml"/><Relationship Id="rId4" Type="http://schemas.openxmlformats.org/officeDocument/2006/relationships/image" Target="../media/image28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jpeg"/><Relationship Id="rId8" Type="http://schemas.openxmlformats.org/officeDocument/2006/relationships/image" Target="../media/image48.png"/><Relationship Id="rId7" Type="http://schemas.openxmlformats.org/officeDocument/2006/relationships/image" Target="../media/image47.jpeg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3" Type="http://schemas.openxmlformats.org/officeDocument/2006/relationships/notesSlide" Target="../notesSlides/notesSlide7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51.jpeg"/><Relationship Id="rId10" Type="http://schemas.openxmlformats.org/officeDocument/2006/relationships/image" Target="../media/image50.jpeg"/><Relationship Id="rId1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47.jpeg"/><Relationship Id="rId7" Type="http://schemas.openxmlformats.org/officeDocument/2006/relationships/image" Target="../media/image46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7" Type="http://schemas.openxmlformats.org/officeDocument/2006/relationships/notesSlide" Target="../notesSlides/notesSlide8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55.jpeg"/><Relationship Id="rId14" Type="http://schemas.openxmlformats.org/officeDocument/2006/relationships/image" Target="../media/image54.jpeg"/><Relationship Id="rId13" Type="http://schemas.openxmlformats.org/officeDocument/2006/relationships/image" Target="../media/image53.jpeg"/><Relationship Id="rId12" Type="http://schemas.openxmlformats.org/officeDocument/2006/relationships/image" Target="../media/image51.jpeg"/><Relationship Id="rId11" Type="http://schemas.openxmlformats.org/officeDocument/2006/relationships/image" Target="../media/image50.jpeg"/><Relationship Id="rId10" Type="http://schemas.openxmlformats.org/officeDocument/2006/relationships/image" Target="../media/image49.jpeg"/><Relationship Id="rId1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07695" y="1356615"/>
            <a:ext cx="792861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000" spc="70" dirty="0">
                <a:ln w="9525" cap="flat" cmpd="sng">
                  <a:solidFill>
                    <a:srgbClr val="0369CB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杭州移动市场部材料：</a:t>
            </a:r>
            <a:endParaRPr lang="en-US" altLang="zh-CN" sz="3000" spc="70" dirty="0">
              <a:ln w="9525" cap="flat" cmpd="sng">
                <a:solidFill>
                  <a:srgbClr val="0369CB">
                    <a:alpha val="100000"/>
                  </a:srgbClr>
                </a:solidFill>
                <a:prstDash val="solid"/>
                <a:miter lim="0"/>
              </a:ln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sz="3000" spc="70" dirty="0">
                <a:ln w="9525" cap="flat" cmpd="sng">
                  <a:solidFill>
                    <a:srgbClr val="0369CB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入户网络通识与宽带排障营销</a:t>
            </a:r>
            <a:endParaRPr sz="3000" spc="70" dirty="0">
              <a:ln w="9525" cap="flat" cmpd="sng">
                <a:solidFill>
                  <a:srgbClr val="0369CB">
                    <a:alpha val="100000"/>
                  </a:srgbClr>
                </a:solidFill>
                <a:prstDash val="solid"/>
                <a:miter lim="0"/>
              </a:ln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10289" y="3719513"/>
            <a:ext cx="399954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5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杭州市场部网格室</a:t>
            </a:r>
            <a:r>
              <a:rPr lang="en-US" altLang="zh-CN" sz="15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5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王家奕</a:t>
            </a:r>
            <a:endParaRPr lang="zh-CN" altLang="en-US" sz="15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5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2024</a:t>
            </a:r>
            <a:r>
              <a:rPr lang="zh-CN" altLang="en-US" sz="15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15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11</a:t>
            </a:r>
            <a:r>
              <a:rPr lang="zh-CN" altLang="en-US" sz="15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endParaRPr lang="zh-CN" altLang="en-US" sz="15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t="22265" b="22265"/>
          <a:stretch>
            <a:fillRect/>
          </a:stretch>
        </p:blipFill>
        <p:spPr>
          <a:xfrm>
            <a:off x="7441069" y="208988"/>
            <a:ext cx="1598106" cy="68884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0640" y="21853"/>
            <a:ext cx="640356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认知设备</a:t>
            </a:r>
            <a:endParaRPr lang="zh-CN" altLang="en-US" sz="2400" b="1" spc="200" noProof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iconfont-10951-5212960"/>
          <p:cNvSpPr/>
          <p:nvPr/>
        </p:nvSpPr>
        <p:spPr>
          <a:xfrm>
            <a:off x="368361" y="718720"/>
            <a:ext cx="609685" cy="480672"/>
          </a:xfrm>
          <a:custGeom>
            <a:avLst/>
            <a:gdLst>
              <a:gd name="connsiteX0" fmla="*/ 309815 w 531614"/>
              <a:gd name="connsiteY0" fmla="*/ 280439 h 419121"/>
              <a:gd name="connsiteX1" fmla="*/ 472975 w 531614"/>
              <a:gd name="connsiteY1" fmla="*/ 280439 h 419121"/>
              <a:gd name="connsiteX2" fmla="*/ 476261 w 531614"/>
              <a:gd name="connsiteY2" fmla="*/ 283725 h 419121"/>
              <a:gd name="connsiteX3" fmla="*/ 476261 w 531614"/>
              <a:gd name="connsiteY3" fmla="*/ 365339 h 419121"/>
              <a:gd name="connsiteX4" fmla="*/ 472928 w 531614"/>
              <a:gd name="connsiteY4" fmla="*/ 368529 h 419121"/>
              <a:gd name="connsiteX5" fmla="*/ 309815 w 531614"/>
              <a:gd name="connsiteY5" fmla="*/ 368529 h 419121"/>
              <a:gd name="connsiteX6" fmla="*/ 306529 w 531614"/>
              <a:gd name="connsiteY6" fmla="*/ 365244 h 419121"/>
              <a:gd name="connsiteX7" fmla="*/ 306529 w 531614"/>
              <a:gd name="connsiteY7" fmla="*/ 283725 h 419121"/>
              <a:gd name="connsiteX8" fmla="*/ 309815 w 531614"/>
              <a:gd name="connsiteY8" fmla="*/ 280439 h 419121"/>
              <a:gd name="connsiteX9" fmla="*/ 25004 w 531614"/>
              <a:gd name="connsiteY9" fmla="*/ 250616 h 419121"/>
              <a:gd name="connsiteX10" fmla="*/ 25004 w 531614"/>
              <a:gd name="connsiteY10" fmla="*/ 394117 h 419121"/>
              <a:gd name="connsiteX11" fmla="*/ 506610 w 531614"/>
              <a:gd name="connsiteY11" fmla="*/ 394117 h 419121"/>
              <a:gd name="connsiteX12" fmla="*/ 506610 w 531614"/>
              <a:gd name="connsiteY12" fmla="*/ 250616 h 419121"/>
              <a:gd name="connsiteX13" fmla="*/ 89873 w 531614"/>
              <a:gd name="connsiteY13" fmla="*/ 0 h 419121"/>
              <a:gd name="connsiteX14" fmla="*/ 102399 w 531614"/>
              <a:gd name="connsiteY14" fmla="*/ 12479 h 419121"/>
              <a:gd name="connsiteX15" fmla="*/ 102399 w 531614"/>
              <a:gd name="connsiteY15" fmla="*/ 224420 h 419121"/>
              <a:gd name="connsiteX16" fmla="*/ 102303 w 531614"/>
              <a:gd name="connsiteY16" fmla="*/ 225611 h 419121"/>
              <a:gd name="connsiteX17" fmla="*/ 253043 w 531614"/>
              <a:gd name="connsiteY17" fmla="*/ 225611 h 419121"/>
              <a:gd name="connsiteX18" fmla="*/ 252996 w 531614"/>
              <a:gd name="connsiteY18" fmla="*/ 224420 h 419121"/>
              <a:gd name="connsiteX19" fmla="*/ 252996 w 531614"/>
              <a:gd name="connsiteY19" fmla="*/ 12479 h 419121"/>
              <a:gd name="connsiteX20" fmla="*/ 265521 w 531614"/>
              <a:gd name="connsiteY20" fmla="*/ 0 h 419121"/>
              <a:gd name="connsiteX21" fmla="*/ 278000 w 531614"/>
              <a:gd name="connsiteY21" fmla="*/ 12479 h 419121"/>
              <a:gd name="connsiteX22" fmla="*/ 278000 w 531614"/>
              <a:gd name="connsiteY22" fmla="*/ 224420 h 419121"/>
              <a:gd name="connsiteX23" fmla="*/ 277952 w 531614"/>
              <a:gd name="connsiteY23" fmla="*/ 225611 h 419121"/>
              <a:gd name="connsiteX24" fmla="*/ 428692 w 531614"/>
              <a:gd name="connsiteY24" fmla="*/ 225611 h 419121"/>
              <a:gd name="connsiteX25" fmla="*/ 428644 w 531614"/>
              <a:gd name="connsiteY25" fmla="*/ 224420 h 419121"/>
              <a:gd name="connsiteX26" fmla="*/ 428644 w 531614"/>
              <a:gd name="connsiteY26" fmla="*/ 12479 h 419121"/>
              <a:gd name="connsiteX27" fmla="*/ 441123 w 531614"/>
              <a:gd name="connsiteY27" fmla="*/ 0 h 419121"/>
              <a:gd name="connsiteX28" fmla="*/ 453649 w 531614"/>
              <a:gd name="connsiteY28" fmla="*/ 12479 h 419121"/>
              <a:gd name="connsiteX29" fmla="*/ 453649 w 531614"/>
              <a:gd name="connsiteY29" fmla="*/ 224420 h 419121"/>
              <a:gd name="connsiteX30" fmla="*/ 453553 w 531614"/>
              <a:gd name="connsiteY30" fmla="*/ 225611 h 419121"/>
              <a:gd name="connsiteX31" fmla="*/ 516135 w 531614"/>
              <a:gd name="connsiteY31" fmla="*/ 225611 h 419121"/>
              <a:gd name="connsiteX32" fmla="*/ 531614 w 531614"/>
              <a:gd name="connsiteY32" fmla="*/ 241090 h 419121"/>
              <a:gd name="connsiteX33" fmla="*/ 531614 w 531614"/>
              <a:gd name="connsiteY33" fmla="*/ 403642 h 419121"/>
              <a:gd name="connsiteX34" fmla="*/ 516135 w 531614"/>
              <a:gd name="connsiteY34" fmla="*/ 419121 h 419121"/>
              <a:gd name="connsiteX35" fmla="*/ 15479 w 531614"/>
              <a:gd name="connsiteY35" fmla="*/ 419121 h 419121"/>
              <a:gd name="connsiteX36" fmla="*/ 0 w 531614"/>
              <a:gd name="connsiteY36" fmla="*/ 403642 h 419121"/>
              <a:gd name="connsiteX37" fmla="*/ 0 w 531614"/>
              <a:gd name="connsiteY37" fmla="*/ 241090 h 419121"/>
              <a:gd name="connsiteX38" fmla="*/ 15479 w 531614"/>
              <a:gd name="connsiteY38" fmla="*/ 225611 h 419121"/>
              <a:gd name="connsiteX39" fmla="*/ 77442 w 531614"/>
              <a:gd name="connsiteY39" fmla="*/ 225611 h 419121"/>
              <a:gd name="connsiteX40" fmla="*/ 77394 w 531614"/>
              <a:gd name="connsiteY40" fmla="*/ 224420 h 419121"/>
              <a:gd name="connsiteX41" fmla="*/ 77394 w 531614"/>
              <a:gd name="connsiteY41" fmla="*/ 12479 h 419121"/>
              <a:gd name="connsiteX42" fmla="*/ 89873 w 531614"/>
              <a:gd name="connsiteY42" fmla="*/ 0 h 4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31614" h="419121">
                <a:moveTo>
                  <a:pt x="309815" y="280439"/>
                </a:moveTo>
                <a:lnTo>
                  <a:pt x="472975" y="280439"/>
                </a:lnTo>
                <a:cubicBezTo>
                  <a:pt x="474785" y="280439"/>
                  <a:pt x="476261" y="281868"/>
                  <a:pt x="476261" y="283725"/>
                </a:cubicBezTo>
                <a:lnTo>
                  <a:pt x="476261" y="365339"/>
                </a:lnTo>
                <a:cubicBezTo>
                  <a:pt x="476214" y="367101"/>
                  <a:pt x="474785" y="368529"/>
                  <a:pt x="472928" y="368529"/>
                </a:cubicBezTo>
                <a:lnTo>
                  <a:pt x="309815" y="368529"/>
                </a:lnTo>
                <a:cubicBezTo>
                  <a:pt x="308006" y="368529"/>
                  <a:pt x="306529" y="367101"/>
                  <a:pt x="306529" y="365244"/>
                </a:cubicBezTo>
                <a:lnTo>
                  <a:pt x="306529" y="283725"/>
                </a:lnTo>
                <a:cubicBezTo>
                  <a:pt x="306529" y="281915"/>
                  <a:pt x="307958" y="280439"/>
                  <a:pt x="309815" y="280439"/>
                </a:cubicBezTo>
                <a:close/>
                <a:moveTo>
                  <a:pt x="25004" y="250616"/>
                </a:moveTo>
                <a:lnTo>
                  <a:pt x="25004" y="394117"/>
                </a:lnTo>
                <a:lnTo>
                  <a:pt x="506610" y="394117"/>
                </a:lnTo>
                <a:lnTo>
                  <a:pt x="506610" y="250616"/>
                </a:lnTo>
                <a:close/>
                <a:moveTo>
                  <a:pt x="89873" y="0"/>
                </a:moveTo>
                <a:cubicBezTo>
                  <a:pt x="96779" y="0"/>
                  <a:pt x="102399" y="5573"/>
                  <a:pt x="102399" y="12479"/>
                </a:cubicBezTo>
                <a:lnTo>
                  <a:pt x="102399" y="224420"/>
                </a:lnTo>
                <a:cubicBezTo>
                  <a:pt x="102399" y="224849"/>
                  <a:pt x="102399" y="225183"/>
                  <a:pt x="102303" y="225611"/>
                </a:cubicBezTo>
                <a:lnTo>
                  <a:pt x="253043" y="225611"/>
                </a:lnTo>
                <a:cubicBezTo>
                  <a:pt x="252996" y="225183"/>
                  <a:pt x="252996" y="224849"/>
                  <a:pt x="252996" y="224420"/>
                </a:cubicBezTo>
                <a:lnTo>
                  <a:pt x="252996" y="12479"/>
                </a:lnTo>
                <a:cubicBezTo>
                  <a:pt x="252996" y="5573"/>
                  <a:pt x="258616" y="0"/>
                  <a:pt x="265521" y="0"/>
                </a:cubicBezTo>
                <a:cubicBezTo>
                  <a:pt x="272427" y="0"/>
                  <a:pt x="278000" y="5573"/>
                  <a:pt x="278000" y="12479"/>
                </a:cubicBezTo>
                <a:lnTo>
                  <a:pt x="278000" y="224420"/>
                </a:lnTo>
                <a:cubicBezTo>
                  <a:pt x="278000" y="224849"/>
                  <a:pt x="278000" y="225183"/>
                  <a:pt x="277952" y="225611"/>
                </a:cubicBezTo>
                <a:lnTo>
                  <a:pt x="428692" y="225611"/>
                </a:lnTo>
                <a:cubicBezTo>
                  <a:pt x="428644" y="225183"/>
                  <a:pt x="428644" y="224849"/>
                  <a:pt x="428644" y="224420"/>
                </a:cubicBezTo>
                <a:lnTo>
                  <a:pt x="428644" y="12479"/>
                </a:lnTo>
                <a:cubicBezTo>
                  <a:pt x="428644" y="5573"/>
                  <a:pt x="434217" y="0"/>
                  <a:pt x="441123" y="0"/>
                </a:cubicBezTo>
                <a:cubicBezTo>
                  <a:pt x="448029" y="0"/>
                  <a:pt x="453649" y="5573"/>
                  <a:pt x="453649" y="12479"/>
                </a:cubicBezTo>
                <a:lnTo>
                  <a:pt x="453649" y="224420"/>
                </a:lnTo>
                <a:cubicBezTo>
                  <a:pt x="453649" y="224849"/>
                  <a:pt x="453649" y="225183"/>
                  <a:pt x="453553" y="225611"/>
                </a:cubicBezTo>
                <a:lnTo>
                  <a:pt x="516135" y="225611"/>
                </a:lnTo>
                <a:cubicBezTo>
                  <a:pt x="524661" y="225611"/>
                  <a:pt x="531614" y="232565"/>
                  <a:pt x="531614" y="241090"/>
                </a:cubicBezTo>
                <a:lnTo>
                  <a:pt x="531614" y="403642"/>
                </a:lnTo>
                <a:cubicBezTo>
                  <a:pt x="531614" y="412120"/>
                  <a:pt x="524661" y="419121"/>
                  <a:pt x="516135" y="419121"/>
                </a:cubicBezTo>
                <a:lnTo>
                  <a:pt x="15479" y="419121"/>
                </a:lnTo>
                <a:cubicBezTo>
                  <a:pt x="6954" y="419121"/>
                  <a:pt x="0" y="412120"/>
                  <a:pt x="0" y="403642"/>
                </a:cubicBezTo>
                <a:lnTo>
                  <a:pt x="0" y="241090"/>
                </a:lnTo>
                <a:cubicBezTo>
                  <a:pt x="0" y="232565"/>
                  <a:pt x="6954" y="225611"/>
                  <a:pt x="15479" y="225611"/>
                </a:cubicBezTo>
                <a:lnTo>
                  <a:pt x="77442" y="225611"/>
                </a:lnTo>
                <a:cubicBezTo>
                  <a:pt x="77394" y="225183"/>
                  <a:pt x="77394" y="224849"/>
                  <a:pt x="77394" y="224420"/>
                </a:cubicBezTo>
                <a:lnTo>
                  <a:pt x="77394" y="12479"/>
                </a:lnTo>
                <a:cubicBezTo>
                  <a:pt x="77394" y="5573"/>
                  <a:pt x="82967" y="0"/>
                  <a:pt x="89873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323528" y="1203598"/>
            <a:ext cx="7880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光猫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/>
          <p:nvPr/>
        </p:nvPicPr>
        <p:blipFill>
          <a:blip r:embed="rId1"/>
          <a:stretch>
            <a:fillRect/>
          </a:stretch>
        </p:blipFill>
        <p:spPr>
          <a:xfrm>
            <a:off x="4708951" y="2682607"/>
            <a:ext cx="4190747" cy="236212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/>
          <a:srcRect t="14036"/>
          <a:stretch>
            <a:fillRect/>
          </a:stretch>
        </p:blipFill>
        <p:spPr>
          <a:xfrm>
            <a:off x="1438432" y="555526"/>
            <a:ext cx="7675028" cy="1763968"/>
          </a:xfrm>
          <a:prstGeom prst="rect">
            <a:avLst/>
          </a:prstGeom>
        </p:spPr>
      </p:pic>
      <p:grpSp>
        <p:nvGrpSpPr>
          <p:cNvPr id="51" name="组合 50"/>
          <p:cNvGrpSpPr/>
          <p:nvPr/>
        </p:nvGrpSpPr>
        <p:grpSpPr>
          <a:xfrm>
            <a:off x="2273456" y="1511210"/>
            <a:ext cx="3534641" cy="524506"/>
            <a:chOff x="2273456" y="1511210"/>
            <a:chExt cx="3534641" cy="524506"/>
          </a:xfrm>
        </p:grpSpPr>
        <p:sp>
          <p:nvSpPr>
            <p:cNvPr id="22" name="左大括号 21"/>
            <p:cNvSpPr/>
            <p:nvPr/>
          </p:nvSpPr>
          <p:spPr>
            <a:xfrm rot="16200000">
              <a:off x="3873368" y="-88702"/>
              <a:ext cx="334818" cy="3534641"/>
            </a:xfrm>
            <a:prstGeom prst="leftBrace">
              <a:avLst>
                <a:gd name="adj1" fmla="val 8333"/>
                <a:gd name="adj2" fmla="val 47615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  <p:cxnSp>
          <p:nvCxnSpPr>
            <p:cNvPr id="23" name="直接箭头连接符 22"/>
            <p:cNvCxnSpPr>
              <a:stCxn id="22" idx="1"/>
            </p:cNvCxnSpPr>
            <p:nvPr/>
          </p:nvCxnSpPr>
          <p:spPr>
            <a:xfrm>
              <a:off x="3956476" y="1846028"/>
              <a:ext cx="1" cy="1896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文本框 23"/>
          <p:cNvSpPr txBox="1"/>
          <p:nvPr/>
        </p:nvSpPr>
        <p:spPr>
          <a:xfrm>
            <a:off x="8235185" y="2345791"/>
            <a:ext cx="720436" cy="2505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电源开关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180448" y="2374472"/>
            <a:ext cx="832427" cy="25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电源插孔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123900" y="3308618"/>
            <a:ext cx="1594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无线开关。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无线开启时光猫正面的无线指示灯会亮。</a:t>
            </a:r>
            <a:endParaRPr lang="zh-CN" altLang="en-US" sz="1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179512" y="2035717"/>
            <a:ext cx="3816985" cy="1094105"/>
            <a:chOff x="179512" y="2035717"/>
            <a:chExt cx="3816985" cy="1094105"/>
          </a:xfrm>
        </p:grpSpPr>
        <p:sp>
          <p:nvSpPr>
            <p:cNvPr id="30" name="矩形 29"/>
            <p:cNvSpPr/>
            <p:nvPr/>
          </p:nvSpPr>
          <p:spPr>
            <a:xfrm>
              <a:off x="179512" y="2035717"/>
              <a:ext cx="3816985" cy="1094105"/>
            </a:xfrm>
            <a:prstGeom prst="rect">
              <a:avLst/>
            </a:prstGeom>
            <a:solidFill>
              <a:schemeClr val="bg1"/>
            </a:solidFill>
            <a:ln w="28575" cmpd="dbl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251267" y="2039527"/>
              <a:ext cx="3716655" cy="100203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GE</a:t>
              </a:r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=</a:t>
              </a:r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千兆端口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ETH（以太网口）</a:t>
              </a:r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=</a:t>
              </a:r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百兆端口；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如果用户是</a:t>
              </a:r>
              <a:r>
                <a:rPr lang="en-US" altLang="zh-CN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200M</a:t>
              </a:r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以上</a:t>
              </a:r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宽带，</a:t>
              </a:r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购买了</a:t>
              </a:r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千兆路由器</a:t>
              </a:r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，一定要接入在</a:t>
              </a:r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光猫</a:t>
              </a:r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</a:t>
              </a:r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千兆口。</a:t>
              </a:r>
              <a:endPara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cxnSp>
        <p:nvCxnSpPr>
          <p:cNvPr id="39" name="直接箭头连接符 38"/>
          <p:cNvCxnSpPr>
            <a:endCxn id="26" idx="0"/>
          </p:cNvCxnSpPr>
          <p:nvPr/>
        </p:nvCxnSpPr>
        <p:spPr>
          <a:xfrm flipH="1">
            <a:off x="6192033" y="1610468"/>
            <a:ext cx="680750" cy="748974"/>
          </a:xfrm>
          <a:prstGeom prst="straightConnector1">
            <a:avLst/>
          </a:prstGeom>
          <a:ln w="57150">
            <a:solidFill>
              <a:srgbClr val="FF0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>
            <a:endCxn id="25" idx="0"/>
          </p:cNvCxnSpPr>
          <p:nvPr/>
        </p:nvCxnSpPr>
        <p:spPr>
          <a:xfrm flipH="1">
            <a:off x="7596662" y="1779662"/>
            <a:ext cx="172608" cy="594810"/>
          </a:xfrm>
          <a:prstGeom prst="straightConnector1">
            <a:avLst/>
          </a:prstGeom>
          <a:ln w="57150">
            <a:solidFill>
              <a:srgbClr val="FF0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>
            <a:endCxn id="24" idx="0"/>
          </p:cNvCxnSpPr>
          <p:nvPr/>
        </p:nvCxnSpPr>
        <p:spPr>
          <a:xfrm>
            <a:off x="8298382" y="1779662"/>
            <a:ext cx="297021" cy="566129"/>
          </a:xfrm>
          <a:prstGeom prst="straightConnector1">
            <a:avLst/>
          </a:prstGeom>
          <a:ln w="57150">
            <a:solidFill>
              <a:srgbClr val="FF0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>
            <a:endCxn id="27" idx="3"/>
          </p:cNvCxnSpPr>
          <p:nvPr/>
        </p:nvCxnSpPr>
        <p:spPr>
          <a:xfrm flipH="1">
            <a:off x="3718429" y="1635510"/>
            <a:ext cx="2797810" cy="1995805"/>
          </a:xfrm>
          <a:prstGeom prst="straightConnector1">
            <a:avLst/>
          </a:prstGeom>
          <a:ln w="57150">
            <a:solidFill>
              <a:srgbClr val="FF0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5218254" y="2359442"/>
            <a:ext cx="19475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reset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（复位）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非装维别动</a:t>
            </a:r>
            <a:endParaRPr lang="en-US" altLang="zh-CN" sz="1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0640" y="21853"/>
            <a:ext cx="640356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认知设备</a:t>
            </a:r>
            <a:endParaRPr lang="zh-CN" altLang="en-US" sz="2400" b="1" spc="200" noProof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67560"/>
            <a:ext cx="1830705" cy="137477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555875" y="2355850"/>
            <a:ext cx="541655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“单频”</a:t>
            </a:r>
            <a:r>
              <a:rPr lang="zh-CN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“双频”</a:t>
            </a:r>
            <a:r>
              <a:rPr lang="zh-CN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路由器？</a:t>
            </a:r>
            <a:endParaRPr lang="zh-CN" altLang="en-US" sz="32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f9af0d4e-0f99-44b6-9062-2b0aba0ea05d"/>
          <p:cNvSpPr/>
          <p:nvPr/>
        </p:nvSpPr>
        <p:spPr>
          <a:xfrm>
            <a:off x="539984" y="627479"/>
            <a:ext cx="609685" cy="609619"/>
          </a:xfrm>
          <a:custGeom>
            <a:avLst/>
            <a:gdLst>
              <a:gd name="connsiteX0" fmla="*/ 1203030 w 1562119"/>
              <a:gd name="connsiteY0" fmla="*/ 1426195 h 1561951"/>
              <a:gd name="connsiteX1" fmla="*/ 1205007 w 1562119"/>
              <a:gd name="connsiteY1" fmla="*/ 1430969 h 1561951"/>
              <a:gd name="connsiteX2" fmla="*/ 1226579 w 1562119"/>
              <a:gd name="connsiteY2" fmla="*/ 1439904 h 1561951"/>
              <a:gd name="connsiteX3" fmla="*/ 1241833 w 1562119"/>
              <a:gd name="connsiteY3" fmla="*/ 1439904 h 1561951"/>
              <a:gd name="connsiteX4" fmla="*/ 1263405 w 1562119"/>
              <a:gd name="connsiteY4" fmla="*/ 1430969 h 1561951"/>
              <a:gd name="connsiteX5" fmla="*/ 1265382 w 1562119"/>
              <a:gd name="connsiteY5" fmla="*/ 1426195 h 1561951"/>
              <a:gd name="connsiteX6" fmla="*/ 295442 w 1562119"/>
              <a:gd name="connsiteY6" fmla="*/ 1426195 h 1561951"/>
              <a:gd name="connsiteX7" fmla="*/ 297419 w 1562119"/>
              <a:gd name="connsiteY7" fmla="*/ 1430969 h 1561951"/>
              <a:gd name="connsiteX8" fmla="*/ 318991 w 1562119"/>
              <a:gd name="connsiteY8" fmla="*/ 1439904 h 1561951"/>
              <a:gd name="connsiteX9" fmla="*/ 334244 w 1562119"/>
              <a:gd name="connsiteY9" fmla="*/ 1439904 h 1561951"/>
              <a:gd name="connsiteX10" fmla="*/ 355816 w 1562119"/>
              <a:gd name="connsiteY10" fmla="*/ 1430969 h 1561951"/>
              <a:gd name="connsiteX11" fmla="*/ 357793 w 1562119"/>
              <a:gd name="connsiteY11" fmla="*/ 1426195 h 1561951"/>
              <a:gd name="connsiteX12" fmla="*/ 1313534 w 1562119"/>
              <a:gd name="connsiteY12" fmla="*/ 1032633 h 1561951"/>
              <a:gd name="connsiteX13" fmla="*/ 1397414 w 1562119"/>
              <a:gd name="connsiteY13" fmla="*/ 1116541 h 1561951"/>
              <a:gd name="connsiteX14" fmla="*/ 1397400 w 1562119"/>
              <a:gd name="connsiteY14" fmla="*/ 1118053 h 1561951"/>
              <a:gd name="connsiteX15" fmla="*/ 1313506 w 1562119"/>
              <a:gd name="connsiteY15" fmla="*/ 1200422 h 1561951"/>
              <a:gd name="connsiteX16" fmla="*/ 1229624 w 1562119"/>
              <a:gd name="connsiteY16" fmla="*/ 1116514 h 1561951"/>
              <a:gd name="connsiteX17" fmla="*/ 1313534 w 1562119"/>
              <a:gd name="connsiteY17" fmla="*/ 1032633 h 1561951"/>
              <a:gd name="connsiteX18" fmla="*/ 1112187 w 1562119"/>
              <a:gd name="connsiteY18" fmla="*/ 1032633 h 1561951"/>
              <a:gd name="connsiteX19" fmla="*/ 1196066 w 1562119"/>
              <a:gd name="connsiteY19" fmla="*/ 1116541 h 1561951"/>
              <a:gd name="connsiteX20" fmla="*/ 1196053 w 1562119"/>
              <a:gd name="connsiteY20" fmla="*/ 1118053 h 1561951"/>
              <a:gd name="connsiteX21" fmla="*/ 1112158 w 1562119"/>
              <a:gd name="connsiteY21" fmla="*/ 1200422 h 1561951"/>
              <a:gd name="connsiteX22" fmla="*/ 1028277 w 1562119"/>
              <a:gd name="connsiteY22" fmla="*/ 1116514 h 1561951"/>
              <a:gd name="connsiteX23" fmla="*/ 1112187 w 1562119"/>
              <a:gd name="connsiteY23" fmla="*/ 1032633 h 1561951"/>
              <a:gd name="connsiteX24" fmla="*/ 912365 w 1562119"/>
              <a:gd name="connsiteY24" fmla="*/ 1032633 h 1561951"/>
              <a:gd name="connsiteX25" fmla="*/ 996244 w 1562119"/>
              <a:gd name="connsiteY25" fmla="*/ 1116541 h 1561951"/>
              <a:gd name="connsiteX26" fmla="*/ 996231 w 1562119"/>
              <a:gd name="connsiteY26" fmla="*/ 1118053 h 1561951"/>
              <a:gd name="connsiteX27" fmla="*/ 912336 w 1562119"/>
              <a:gd name="connsiteY27" fmla="*/ 1200422 h 1561951"/>
              <a:gd name="connsiteX28" fmla="*/ 828455 w 1562119"/>
              <a:gd name="connsiteY28" fmla="*/ 1116514 h 1561951"/>
              <a:gd name="connsiteX29" fmla="*/ 912365 w 1562119"/>
              <a:gd name="connsiteY29" fmla="*/ 1032633 h 1561951"/>
              <a:gd name="connsiteX30" fmla="*/ 152745 w 1562119"/>
              <a:gd name="connsiteY30" fmla="*/ 913693 h 1561951"/>
              <a:gd name="connsiteX31" fmla="*/ 131180 w 1562119"/>
              <a:gd name="connsiteY31" fmla="*/ 922636 h 1561951"/>
              <a:gd name="connsiteX32" fmla="*/ 122238 w 1562119"/>
              <a:gd name="connsiteY32" fmla="*/ 944200 h 1561951"/>
              <a:gd name="connsiteX33" fmla="*/ 122238 w 1562119"/>
              <a:gd name="connsiteY33" fmla="*/ 1273659 h 1561951"/>
              <a:gd name="connsiteX34" fmla="*/ 152745 w 1562119"/>
              <a:gd name="connsiteY34" fmla="*/ 1304166 h 1561951"/>
              <a:gd name="connsiteX35" fmla="*/ 1409583 w 1562119"/>
              <a:gd name="connsiteY35" fmla="*/ 1304166 h 1561951"/>
              <a:gd name="connsiteX36" fmla="*/ 1440091 w 1562119"/>
              <a:gd name="connsiteY36" fmla="*/ 1273659 h 1561951"/>
              <a:gd name="connsiteX37" fmla="*/ 1440091 w 1562119"/>
              <a:gd name="connsiteY37" fmla="*/ 944200 h 1561951"/>
              <a:gd name="connsiteX38" fmla="*/ 1409583 w 1562119"/>
              <a:gd name="connsiteY38" fmla="*/ 913693 h 1561951"/>
              <a:gd name="connsiteX39" fmla="*/ 781194 w 1562119"/>
              <a:gd name="connsiteY39" fmla="*/ 529639 h 1561951"/>
              <a:gd name="connsiteX40" fmla="*/ 872715 w 1562119"/>
              <a:gd name="connsiteY40" fmla="*/ 567456 h 1561951"/>
              <a:gd name="connsiteX41" fmla="*/ 872706 w 1562119"/>
              <a:gd name="connsiteY41" fmla="*/ 654392 h 1561951"/>
              <a:gd name="connsiteX42" fmla="*/ 785770 w 1562119"/>
              <a:gd name="connsiteY42" fmla="*/ 654382 h 1561951"/>
              <a:gd name="connsiteX43" fmla="*/ 775092 w 1562119"/>
              <a:gd name="connsiteY43" fmla="*/ 654382 h 1561951"/>
              <a:gd name="connsiteX44" fmla="*/ 732382 w 1562119"/>
              <a:gd name="connsiteY44" fmla="*/ 671180 h 1561951"/>
              <a:gd name="connsiteX45" fmla="*/ 672231 w 1562119"/>
              <a:gd name="connsiteY45" fmla="*/ 609315 h 1561951"/>
              <a:gd name="connsiteX46" fmla="*/ 689672 w 1562119"/>
              <a:gd name="connsiteY46" fmla="*/ 567456 h 1561951"/>
              <a:gd name="connsiteX47" fmla="*/ 781194 w 1562119"/>
              <a:gd name="connsiteY47" fmla="*/ 529639 h 1561951"/>
              <a:gd name="connsiteX48" fmla="*/ 781946 w 1562119"/>
              <a:gd name="connsiteY48" fmla="*/ 333695 h 1561951"/>
              <a:gd name="connsiteX49" fmla="*/ 1011503 w 1562119"/>
              <a:gd name="connsiteY49" fmla="*/ 428648 h 1561951"/>
              <a:gd name="connsiteX50" fmla="*/ 1011503 w 1562119"/>
              <a:gd name="connsiteY50" fmla="*/ 515594 h 1561951"/>
              <a:gd name="connsiteX51" fmla="*/ 924557 w 1562119"/>
              <a:gd name="connsiteY51" fmla="*/ 515594 h 1561951"/>
              <a:gd name="connsiteX52" fmla="*/ 638166 w 1562119"/>
              <a:gd name="connsiteY52" fmla="*/ 515237 h 1561951"/>
              <a:gd name="connsiteX53" fmla="*/ 637809 w 1562119"/>
              <a:gd name="connsiteY53" fmla="*/ 515594 h 1561951"/>
              <a:gd name="connsiteX54" fmla="*/ 595099 w 1562119"/>
              <a:gd name="connsiteY54" fmla="*/ 532373 h 1561951"/>
              <a:gd name="connsiteX55" fmla="*/ 534948 w 1562119"/>
              <a:gd name="connsiteY55" fmla="*/ 470508 h 1561951"/>
              <a:gd name="connsiteX56" fmla="*/ 552389 w 1562119"/>
              <a:gd name="connsiteY56" fmla="*/ 428648 h 1561951"/>
              <a:gd name="connsiteX57" fmla="*/ 781946 w 1562119"/>
              <a:gd name="connsiteY57" fmla="*/ 333695 h 1561951"/>
              <a:gd name="connsiteX58" fmla="*/ 781196 w 1562119"/>
              <a:gd name="connsiteY58" fmla="*/ 126856 h 1561951"/>
              <a:gd name="connsiteX59" fmla="*/ 1156432 w 1562119"/>
              <a:gd name="connsiteY59" fmla="*/ 282213 h 1561951"/>
              <a:gd name="connsiteX60" fmla="*/ 1155581 w 1562119"/>
              <a:gd name="connsiteY60" fmla="*/ 368497 h 1561951"/>
              <a:gd name="connsiteX61" fmla="*/ 1113722 w 1562119"/>
              <a:gd name="connsiteY61" fmla="*/ 385938 h 1561951"/>
              <a:gd name="connsiteX62" fmla="*/ 1113722 w 1562119"/>
              <a:gd name="connsiteY62" fmla="*/ 387463 h 1561951"/>
              <a:gd name="connsiteX63" fmla="*/ 1071012 w 1562119"/>
              <a:gd name="connsiteY63" fmla="*/ 369159 h 1561951"/>
              <a:gd name="connsiteX64" fmla="*/ 492920 w 1562119"/>
              <a:gd name="connsiteY64" fmla="*/ 369159 h 1561951"/>
              <a:gd name="connsiteX65" fmla="*/ 405974 w 1562119"/>
              <a:gd name="connsiteY65" fmla="*/ 369159 h 1561951"/>
              <a:gd name="connsiteX66" fmla="*/ 405974 w 1562119"/>
              <a:gd name="connsiteY66" fmla="*/ 282213 h 1561951"/>
              <a:gd name="connsiteX67" fmla="*/ 781196 w 1562119"/>
              <a:gd name="connsiteY67" fmla="*/ 126856 h 1561951"/>
              <a:gd name="connsiteX68" fmla="*/ 57334 w 1562119"/>
              <a:gd name="connsiteY68" fmla="*/ 134 h 1561951"/>
              <a:gd name="connsiteX69" fmla="*/ 116118 w 1562119"/>
              <a:gd name="connsiteY69" fmla="*/ 33523 h 1561951"/>
              <a:gd name="connsiteX70" fmla="*/ 507800 w 1562119"/>
              <a:gd name="connsiteY70" fmla="*/ 791665 h 1561951"/>
              <a:gd name="connsiteX71" fmla="*/ 1054548 w 1562119"/>
              <a:gd name="connsiteY71" fmla="*/ 791665 h 1561951"/>
              <a:gd name="connsiteX72" fmla="*/ 1446193 w 1562119"/>
              <a:gd name="connsiteY72" fmla="*/ 33523 h 1561951"/>
              <a:gd name="connsiteX73" fmla="*/ 1528562 w 1562119"/>
              <a:gd name="connsiteY73" fmla="*/ 7592 h 1561951"/>
              <a:gd name="connsiteX74" fmla="*/ 1554493 w 1562119"/>
              <a:gd name="connsiteY74" fmla="*/ 89961 h 1561951"/>
              <a:gd name="connsiteX75" fmla="*/ 1192652 w 1562119"/>
              <a:gd name="connsiteY75" fmla="*/ 791665 h 1561951"/>
              <a:gd name="connsiteX76" fmla="*/ 1409583 w 1562119"/>
              <a:gd name="connsiteY76" fmla="*/ 791665 h 1561951"/>
              <a:gd name="connsiteX77" fmla="*/ 1562119 w 1562119"/>
              <a:gd name="connsiteY77" fmla="*/ 944200 h 1561951"/>
              <a:gd name="connsiteX78" fmla="*/ 1562119 w 1562119"/>
              <a:gd name="connsiteY78" fmla="*/ 1273659 h 1561951"/>
              <a:gd name="connsiteX79" fmla="*/ 1409583 w 1562119"/>
              <a:gd name="connsiteY79" fmla="*/ 1426195 h 1561951"/>
              <a:gd name="connsiteX80" fmla="*/ 1390978 w 1562119"/>
              <a:gd name="connsiteY80" fmla="*/ 1426195 h 1561951"/>
              <a:gd name="connsiteX81" fmla="*/ 1382382 w 1562119"/>
              <a:gd name="connsiteY81" fmla="*/ 1468770 h 1561951"/>
              <a:gd name="connsiteX82" fmla="*/ 1241833 w 1562119"/>
              <a:gd name="connsiteY82" fmla="*/ 1561932 h 1561951"/>
              <a:gd name="connsiteX83" fmla="*/ 1241833 w 1562119"/>
              <a:gd name="connsiteY83" fmla="*/ 1561951 h 1561951"/>
              <a:gd name="connsiteX84" fmla="*/ 1226579 w 1562119"/>
              <a:gd name="connsiteY84" fmla="*/ 1561951 h 1561951"/>
              <a:gd name="connsiteX85" fmla="*/ 1086030 w 1562119"/>
              <a:gd name="connsiteY85" fmla="*/ 1468789 h 1561951"/>
              <a:gd name="connsiteX86" fmla="*/ 1077431 w 1562119"/>
              <a:gd name="connsiteY86" fmla="*/ 1426195 h 1561951"/>
              <a:gd name="connsiteX87" fmla="*/ 483389 w 1562119"/>
              <a:gd name="connsiteY87" fmla="*/ 1426195 h 1561951"/>
              <a:gd name="connsiteX88" fmla="*/ 474793 w 1562119"/>
              <a:gd name="connsiteY88" fmla="*/ 1468770 h 1561951"/>
              <a:gd name="connsiteX89" fmla="*/ 334244 w 1562119"/>
              <a:gd name="connsiteY89" fmla="*/ 1561932 h 1561951"/>
              <a:gd name="connsiteX90" fmla="*/ 334244 w 1562119"/>
              <a:gd name="connsiteY90" fmla="*/ 1561951 h 1561951"/>
              <a:gd name="connsiteX91" fmla="*/ 318991 w 1562119"/>
              <a:gd name="connsiteY91" fmla="*/ 1561951 h 1561951"/>
              <a:gd name="connsiteX92" fmla="*/ 178442 w 1562119"/>
              <a:gd name="connsiteY92" fmla="*/ 1468789 h 1561951"/>
              <a:gd name="connsiteX93" fmla="*/ 169842 w 1562119"/>
              <a:gd name="connsiteY93" fmla="*/ 1426195 h 1561951"/>
              <a:gd name="connsiteX94" fmla="*/ 152745 w 1562119"/>
              <a:gd name="connsiteY94" fmla="*/ 1426195 h 1561951"/>
              <a:gd name="connsiteX95" fmla="*/ 209 w 1562119"/>
              <a:gd name="connsiteY95" fmla="*/ 1273659 h 1561951"/>
              <a:gd name="connsiteX96" fmla="*/ 209 w 1562119"/>
              <a:gd name="connsiteY96" fmla="*/ 944200 h 1561951"/>
              <a:gd name="connsiteX97" fmla="*/ 152745 w 1562119"/>
              <a:gd name="connsiteY97" fmla="*/ 791665 h 1561951"/>
              <a:gd name="connsiteX98" fmla="*/ 369585 w 1562119"/>
              <a:gd name="connsiteY98" fmla="*/ 791665 h 1561951"/>
              <a:gd name="connsiteX99" fmla="*/ 6311 w 1562119"/>
              <a:gd name="connsiteY99" fmla="*/ 88512 h 1561951"/>
              <a:gd name="connsiteX100" fmla="*/ 33920 w 1562119"/>
              <a:gd name="connsiteY100" fmla="*/ 6524 h 1561951"/>
              <a:gd name="connsiteX101" fmla="*/ 57334 w 1562119"/>
              <a:gd name="connsiteY101" fmla="*/ 134 h 1561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562119" h="1561951">
                <a:moveTo>
                  <a:pt x="1203030" y="1426195"/>
                </a:moveTo>
                <a:lnTo>
                  <a:pt x="1205007" y="1430969"/>
                </a:lnTo>
                <a:cubicBezTo>
                  <a:pt x="1210528" y="1436490"/>
                  <a:pt x="1218155" y="1439904"/>
                  <a:pt x="1226579" y="1439904"/>
                </a:cubicBezTo>
                <a:lnTo>
                  <a:pt x="1241833" y="1439904"/>
                </a:lnTo>
                <a:cubicBezTo>
                  <a:pt x="1250258" y="1439904"/>
                  <a:pt x="1257885" y="1436490"/>
                  <a:pt x="1263405" y="1430969"/>
                </a:cubicBezTo>
                <a:lnTo>
                  <a:pt x="1265382" y="1426195"/>
                </a:lnTo>
                <a:close/>
                <a:moveTo>
                  <a:pt x="295442" y="1426195"/>
                </a:moveTo>
                <a:lnTo>
                  <a:pt x="297419" y="1430969"/>
                </a:lnTo>
                <a:cubicBezTo>
                  <a:pt x="302940" y="1436490"/>
                  <a:pt x="310566" y="1439904"/>
                  <a:pt x="318991" y="1439904"/>
                </a:cubicBezTo>
                <a:lnTo>
                  <a:pt x="334244" y="1439904"/>
                </a:lnTo>
                <a:cubicBezTo>
                  <a:pt x="342668" y="1439904"/>
                  <a:pt x="350295" y="1436490"/>
                  <a:pt x="355816" y="1430969"/>
                </a:cubicBezTo>
                <a:lnTo>
                  <a:pt x="357793" y="1426195"/>
                </a:lnTo>
                <a:close/>
                <a:moveTo>
                  <a:pt x="1313534" y="1032633"/>
                </a:moveTo>
                <a:cubicBezTo>
                  <a:pt x="1359867" y="1032640"/>
                  <a:pt x="1397421" y="1070208"/>
                  <a:pt x="1397414" y="1116541"/>
                </a:cubicBezTo>
                <a:cubicBezTo>
                  <a:pt x="1397414" y="1117046"/>
                  <a:pt x="1397410" y="1117550"/>
                  <a:pt x="1397400" y="1118053"/>
                </a:cubicBezTo>
                <a:cubicBezTo>
                  <a:pt x="1396569" y="1163791"/>
                  <a:pt x="1359251" y="1200430"/>
                  <a:pt x="1313506" y="1200422"/>
                </a:cubicBezTo>
                <a:cubicBezTo>
                  <a:pt x="1267171" y="1200415"/>
                  <a:pt x="1229617" y="1162847"/>
                  <a:pt x="1229624" y="1116514"/>
                </a:cubicBezTo>
                <a:cubicBezTo>
                  <a:pt x="1229632" y="1070180"/>
                  <a:pt x="1267200" y="1032625"/>
                  <a:pt x="1313534" y="1032633"/>
                </a:cubicBezTo>
                <a:close/>
                <a:moveTo>
                  <a:pt x="1112187" y="1032633"/>
                </a:moveTo>
                <a:cubicBezTo>
                  <a:pt x="1158520" y="1032640"/>
                  <a:pt x="1196074" y="1070208"/>
                  <a:pt x="1196066" y="1116541"/>
                </a:cubicBezTo>
                <a:cubicBezTo>
                  <a:pt x="1196066" y="1117046"/>
                  <a:pt x="1196063" y="1117550"/>
                  <a:pt x="1196053" y="1118053"/>
                </a:cubicBezTo>
                <a:cubicBezTo>
                  <a:pt x="1195222" y="1163791"/>
                  <a:pt x="1157904" y="1200430"/>
                  <a:pt x="1112158" y="1200422"/>
                </a:cubicBezTo>
                <a:cubicBezTo>
                  <a:pt x="1065824" y="1200415"/>
                  <a:pt x="1028269" y="1162847"/>
                  <a:pt x="1028277" y="1116514"/>
                </a:cubicBezTo>
                <a:cubicBezTo>
                  <a:pt x="1028285" y="1070180"/>
                  <a:pt x="1065852" y="1032625"/>
                  <a:pt x="1112187" y="1032633"/>
                </a:cubicBezTo>
                <a:close/>
                <a:moveTo>
                  <a:pt x="912365" y="1032633"/>
                </a:moveTo>
                <a:cubicBezTo>
                  <a:pt x="958698" y="1032640"/>
                  <a:pt x="996252" y="1070208"/>
                  <a:pt x="996244" y="1116541"/>
                </a:cubicBezTo>
                <a:cubicBezTo>
                  <a:pt x="996244" y="1117046"/>
                  <a:pt x="996241" y="1117550"/>
                  <a:pt x="996231" y="1118053"/>
                </a:cubicBezTo>
                <a:cubicBezTo>
                  <a:pt x="995400" y="1163791"/>
                  <a:pt x="958082" y="1200430"/>
                  <a:pt x="912336" y="1200422"/>
                </a:cubicBezTo>
                <a:cubicBezTo>
                  <a:pt x="866002" y="1200415"/>
                  <a:pt x="828447" y="1162847"/>
                  <a:pt x="828455" y="1116514"/>
                </a:cubicBezTo>
                <a:cubicBezTo>
                  <a:pt x="828463" y="1070180"/>
                  <a:pt x="866030" y="1032625"/>
                  <a:pt x="912365" y="1032633"/>
                </a:cubicBezTo>
                <a:close/>
                <a:moveTo>
                  <a:pt x="152745" y="913693"/>
                </a:moveTo>
                <a:cubicBezTo>
                  <a:pt x="144655" y="913697"/>
                  <a:pt x="136899" y="916914"/>
                  <a:pt x="131180" y="922636"/>
                </a:cubicBezTo>
                <a:cubicBezTo>
                  <a:pt x="125458" y="928354"/>
                  <a:pt x="122242" y="936110"/>
                  <a:pt x="122238" y="944200"/>
                </a:cubicBezTo>
                <a:lnTo>
                  <a:pt x="122238" y="1273659"/>
                </a:lnTo>
                <a:cubicBezTo>
                  <a:pt x="122238" y="1290508"/>
                  <a:pt x="135896" y="1304166"/>
                  <a:pt x="152745" y="1304166"/>
                </a:cubicBezTo>
                <a:lnTo>
                  <a:pt x="1409583" y="1304166"/>
                </a:lnTo>
                <a:cubicBezTo>
                  <a:pt x="1426433" y="1304166"/>
                  <a:pt x="1440091" y="1290508"/>
                  <a:pt x="1440091" y="1273659"/>
                </a:cubicBezTo>
                <a:lnTo>
                  <a:pt x="1440091" y="944200"/>
                </a:lnTo>
                <a:cubicBezTo>
                  <a:pt x="1440091" y="927351"/>
                  <a:pt x="1426433" y="913693"/>
                  <a:pt x="1409583" y="913693"/>
                </a:cubicBezTo>
                <a:close/>
                <a:moveTo>
                  <a:pt x="781194" y="529639"/>
                </a:moveTo>
                <a:cubicBezTo>
                  <a:pt x="814306" y="529639"/>
                  <a:pt x="847417" y="542245"/>
                  <a:pt x="872715" y="567456"/>
                </a:cubicBezTo>
                <a:cubicBezTo>
                  <a:pt x="896719" y="591465"/>
                  <a:pt x="896715" y="630388"/>
                  <a:pt x="872706" y="654392"/>
                </a:cubicBezTo>
                <a:cubicBezTo>
                  <a:pt x="848696" y="678395"/>
                  <a:pt x="809773" y="678391"/>
                  <a:pt x="785770" y="654382"/>
                </a:cubicBezTo>
                <a:lnTo>
                  <a:pt x="775092" y="654382"/>
                </a:lnTo>
                <a:cubicBezTo>
                  <a:pt x="763583" y="665326"/>
                  <a:pt x="748263" y="671352"/>
                  <a:pt x="732382" y="671180"/>
                </a:cubicBezTo>
                <a:cubicBezTo>
                  <a:pt x="698689" y="670707"/>
                  <a:pt x="671757" y="643009"/>
                  <a:pt x="672231" y="609315"/>
                </a:cubicBezTo>
                <a:cubicBezTo>
                  <a:pt x="672451" y="593638"/>
                  <a:pt x="678697" y="578650"/>
                  <a:pt x="689672" y="567456"/>
                </a:cubicBezTo>
                <a:cubicBezTo>
                  <a:pt x="714971" y="542245"/>
                  <a:pt x="748083" y="529639"/>
                  <a:pt x="781194" y="529639"/>
                </a:cubicBezTo>
                <a:close/>
                <a:moveTo>
                  <a:pt x="781946" y="333695"/>
                </a:moveTo>
                <a:cubicBezTo>
                  <a:pt x="865074" y="333695"/>
                  <a:pt x="948201" y="365346"/>
                  <a:pt x="1011503" y="428648"/>
                </a:cubicBezTo>
                <a:cubicBezTo>
                  <a:pt x="1035512" y="452657"/>
                  <a:pt x="1035512" y="491584"/>
                  <a:pt x="1011503" y="515594"/>
                </a:cubicBezTo>
                <a:cubicBezTo>
                  <a:pt x="987494" y="539603"/>
                  <a:pt x="948566" y="539603"/>
                  <a:pt x="924557" y="515594"/>
                </a:cubicBezTo>
                <a:cubicBezTo>
                  <a:pt x="845570" y="436410"/>
                  <a:pt x="717349" y="436250"/>
                  <a:pt x="638166" y="515237"/>
                </a:cubicBezTo>
                <a:cubicBezTo>
                  <a:pt x="638045" y="515357"/>
                  <a:pt x="637927" y="515475"/>
                  <a:pt x="637809" y="515594"/>
                </a:cubicBezTo>
                <a:cubicBezTo>
                  <a:pt x="626298" y="526530"/>
                  <a:pt x="610976" y="532550"/>
                  <a:pt x="595099" y="532373"/>
                </a:cubicBezTo>
                <a:cubicBezTo>
                  <a:pt x="561406" y="531900"/>
                  <a:pt x="534474" y="504201"/>
                  <a:pt x="534948" y="470508"/>
                </a:cubicBezTo>
                <a:cubicBezTo>
                  <a:pt x="535168" y="454831"/>
                  <a:pt x="541414" y="439842"/>
                  <a:pt x="552389" y="428648"/>
                </a:cubicBezTo>
                <a:cubicBezTo>
                  <a:pt x="615692" y="365346"/>
                  <a:pt x="698819" y="333695"/>
                  <a:pt x="781946" y="333695"/>
                </a:cubicBezTo>
                <a:close/>
                <a:moveTo>
                  <a:pt x="781196" y="126856"/>
                </a:moveTo>
                <a:cubicBezTo>
                  <a:pt x="916993" y="126856"/>
                  <a:pt x="1052793" y="178642"/>
                  <a:pt x="1156432" y="282213"/>
                </a:cubicBezTo>
                <a:cubicBezTo>
                  <a:pt x="1180023" y="306274"/>
                  <a:pt x="1179642" y="344906"/>
                  <a:pt x="1155581" y="368497"/>
                </a:cubicBezTo>
                <a:cubicBezTo>
                  <a:pt x="1144387" y="379472"/>
                  <a:pt x="1129397" y="385719"/>
                  <a:pt x="1113722" y="385938"/>
                </a:cubicBezTo>
                <a:lnTo>
                  <a:pt x="1113722" y="387463"/>
                </a:lnTo>
                <a:cubicBezTo>
                  <a:pt x="1097627" y="387234"/>
                  <a:pt x="1082276" y="380654"/>
                  <a:pt x="1071012" y="369159"/>
                </a:cubicBezTo>
                <a:cubicBezTo>
                  <a:pt x="912374" y="210541"/>
                  <a:pt x="651538" y="210541"/>
                  <a:pt x="492920" y="369159"/>
                </a:cubicBezTo>
                <a:cubicBezTo>
                  <a:pt x="468910" y="393168"/>
                  <a:pt x="429983" y="393168"/>
                  <a:pt x="405974" y="369159"/>
                </a:cubicBezTo>
                <a:cubicBezTo>
                  <a:pt x="381965" y="345150"/>
                  <a:pt x="381965" y="306223"/>
                  <a:pt x="405974" y="282213"/>
                </a:cubicBezTo>
                <a:cubicBezTo>
                  <a:pt x="509603" y="178642"/>
                  <a:pt x="645398" y="126856"/>
                  <a:pt x="781196" y="126856"/>
                </a:cubicBezTo>
                <a:close/>
                <a:moveTo>
                  <a:pt x="57334" y="134"/>
                </a:moveTo>
                <a:cubicBezTo>
                  <a:pt x="81103" y="-1446"/>
                  <a:pt x="104628" y="10975"/>
                  <a:pt x="116118" y="33523"/>
                </a:cubicBezTo>
                <a:lnTo>
                  <a:pt x="507800" y="791665"/>
                </a:lnTo>
                <a:lnTo>
                  <a:pt x="1054548" y="791665"/>
                </a:lnTo>
                <a:lnTo>
                  <a:pt x="1446193" y="33523"/>
                </a:lnTo>
                <a:cubicBezTo>
                  <a:pt x="1461778" y="3616"/>
                  <a:pt x="1498656" y="-7993"/>
                  <a:pt x="1528562" y="7592"/>
                </a:cubicBezTo>
                <a:cubicBezTo>
                  <a:pt x="1558469" y="23177"/>
                  <a:pt x="1570079" y="60055"/>
                  <a:pt x="1554493" y="89961"/>
                </a:cubicBezTo>
                <a:lnTo>
                  <a:pt x="1192652" y="791665"/>
                </a:lnTo>
                <a:lnTo>
                  <a:pt x="1409583" y="791665"/>
                </a:lnTo>
                <a:cubicBezTo>
                  <a:pt x="1493827" y="791665"/>
                  <a:pt x="1562119" y="859957"/>
                  <a:pt x="1562119" y="944200"/>
                </a:cubicBezTo>
                <a:lnTo>
                  <a:pt x="1562119" y="1273659"/>
                </a:lnTo>
                <a:cubicBezTo>
                  <a:pt x="1562119" y="1357903"/>
                  <a:pt x="1493827" y="1426195"/>
                  <a:pt x="1409583" y="1426195"/>
                </a:cubicBezTo>
                <a:lnTo>
                  <a:pt x="1390978" y="1426195"/>
                </a:lnTo>
                <a:lnTo>
                  <a:pt x="1382382" y="1468770"/>
                </a:lnTo>
                <a:cubicBezTo>
                  <a:pt x="1359226" y="1523518"/>
                  <a:pt x="1305016" y="1561932"/>
                  <a:pt x="1241833" y="1561932"/>
                </a:cubicBezTo>
                <a:lnTo>
                  <a:pt x="1241833" y="1561951"/>
                </a:lnTo>
                <a:lnTo>
                  <a:pt x="1226579" y="1561951"/>
                </a:lnTo>
                <a:cubicBezTo>
                  <a:pt x="1163397" y="1561951"/>
                  <a:pt x="1109187" y="1523537"/>
                  <a:pt x="1086030" y="1468789"/>
                </a:cubicBezTo>
                <a:lnTo>
                  <a:pt x="1077431" y="1426195"/>
                </a:lnTo>
                <a:lnTo>
                  <a:pt x="483389" y="1426195"/>
                </a:lnTo>
                <a:lnTo>
                  <a:pt x="474793" y="1468770"/>
                </a:lnTo>
                <a:cubicBezTo>
                  <a:pt x="451637" y="1523518"/>
                  <a:pt x="397427" y="1561932"/>
                  <a:pt x="334244" y="1561932"/>
                </a:cubicBezTo>
                <a:lnTo>
                  <a:pt x="334244" y="1561951"/>
                </a:lnTo>
                <a:lnTo>
                  <a:pt x="318991" y="1561951"/>
                </a:lnTo>
                <a:cubicBezTo>
                  <a:pt x="255809" y="1561951"/>
                  <a:pt x="201598" y="1523537"/>
                  <a:pt x="178442" y="1468789"/>
                </a:cubicBezTo>
                <a:lnTo>
                  <a:pt x="169842" y="1426195"/>
                </a:lnTo>
                <a:lnTo>
                  <a:pt x="152745" y="1426195"/>
                </a:lnTo>
                <a:cubicBezTo>
                  <a:pt x="68502" y="1426195"/>
                  <a:pt x="209" y="1357903"/>
                  <a:pt x="209" y="1273659"/>
                </a:cubicBezTo>
                <a:lnTo>
                  <a:pt x="209" y="944200"/>
                </a:lnTo>
                <a:cubicBezTo>
                  <a:pt x="209" y="859957"/>
                  <a:pt x="68502" y="791665"/>
                  <a:pt x="152745" y="791665"/>
                </a:cubicBezTo>
                <a:lnTo>
                  <a:pt x="369585" y="791665"/>
                </a:lnTo>
                <a:lnTo>
                  <a:pt x="6311" y="88512"/>
                </a:lnTo>
                <a:cubicBezTo>
                  <a:pt x="-8572" y="58239"/>
                  <a:pt x="3756" y="21627"/>
                  <a:pt x="33920" y="6524"/>
                </a:cubicBezTo>
                <a:cubicBezTo>
                  <a:pt x="41461" y="2743"/>
                  <a:pt x="49411" y="660"/>
                  <a:pt x="57334" y="134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15"/>
          <p:cNvSpPr txBox="1"/>
          <p:nvPr/>
        </p:nvSpPr>
        <p:spPr>
          <a:xfrm>
            <a:off x="395605" y="1275715"/>
            <a:ext cx="10795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路由器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83260" y="2139950"/>
            <a:ext cx="210185" cy="825500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198880" y="3147695"/>
            <a:ext cx="770890" cy="307975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9" t="80246" r="26070" b="4023"/>
          <a:stretch>
            <a:fillRect/>
          </a:stretch>
        </p:blipFill>
        <p:spPr>
          <a:xfrm>
            <a:off x="2987675" y="2139950"/>
            <a:ext cx="4680585" cy="122110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6049645" y="2139950"/>
            <a:ext cx="154114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入网口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/WAN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497070" y="2139950"/>
            <a:ext cx="143129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出网口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/LAN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308215" y="2477135"/>
            <a:ext cx="4838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电源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491865" y="2348230"/>
            <a:ext cx="68516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USB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060065" y="2286000"/>
            <a:ext cx="4838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复位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7178675" y="2640330"/>
            <a:ext cx="144780" cy="144780"/>
            <a:chOff x="11078" y="1663"/>
            <a:chExt cx="228" cy="228"/>
          </a:xfrm>
        </p:grpSpPr>
        <p:sp>
          <p:nvSpPr>
            <p:cNvPr id="29" name="椭圆 28"/>
            <p:cNvSpPr/>
            <p:nvPr/>
          </p:nvSpPr>
          <p:spPr>
            <a:xfrm>
              <a:off x="11078" y="1663"/>
              <a:ext cx="228" cy="2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11190" y="1777"/>
              <a:ext cx="6" cy="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b="23467"/>
          <a:stretch>
            <a:fillRect/>
          </a:stretch>
        </p:blipFill>
        <p:spPr>
          <a:xfrm>
            <a:off x="3059430" y="3651885"/>
            <a:ext cx="4518025" cy="12280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412230" y="3934460"/>
            <a:ext cx="56134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万兆网口</a:t>
            </a:r>
            <a:endParaRPr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54980" y="4669155"/>
            <a:ext cx="166497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en-US" altLang="zh-CN" sz="1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LAN/WAN</a:t>
            </a:r>
            <a:r>
              <a:rPr lang="zh-CN" altLang="en-US" sz="1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】可进可出</a:t>
            </a:r>
            <a:endParaRPr lang="zh-CN" altLang="en-US" sz="1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24115" y="3796030"/>
            <a:ext cx="2146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拓展知识</a:t>
            </a:r>
            <a:endParaRPr lang="zh-CN" altLang="en-US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567045" y="3724275"/>
            <a:ext cx="1438910" cy="94869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384675" y="4011295"/>
            <a:ext cx="10179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2500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兆网口</a:t>
            </a:r>
            <a:endParaRPr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135755" y="4650105"/>
            <a:ext cx="122555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en-US" altLang="zh-CN" sz="1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LAN</a:t>
            </a:r>
            <a:r>
              <a:rPr lang="zh-CN" altLang="en-US" sz="1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】</a:t>
            </a:r>
            <a:r>
              <a:rPr lang="zh-CN" altLang="en-US" sz="1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出</a:t>
            </a:r>
            <a:r>
              <a:rPr lang="zh-CN" altLang="en-US" sz="1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网口</a:t>
            </a:r>
            <a:endParaRPr lang="zh-CN" altLang="en-US" sz="1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7" grpId="1" animBg="1"/>
      <p:bldP spid="20" grpId="0" animBg="1"/>
      <p:bldP spid="20" grpId="1" animBg="1"/>
      <p:bldP spid="17" grpId="2" animBg="1"/>
      <p:bldP spid="20" grpId="2" animBg="1"/>
      <p:bldP spid="26" grpId="0"/>
      <p:bldP spid="26" grpId="1"/>
      <p:bldP spid="26" grpId="2"/>
      <p:bldP spid="24" grpId="0"/>
      <p:bldP spid="24" grpId="1"/>
      <p:bldP spid="25" grpId="0"/>
      <p:bldP spid="25" grpId="1"/>
      <p:bldP spid="24" grpId="2"/>
      <p:bldP spid="25" grpId="2"/>
      <p:bldP spid="27" grpId="0"/>
      <p:bldP spid="27" grpId="1"/>
      <p:bldP spid="27" grpId="2"/>
      <p:bldP spid="28" grpId="0"/>
      <p:bldP spid="4" grpId="0"/>
      <p:bldP spid="4" grpId="1"/>
      <p:bldP spid="4" grpId="2"/>
      <p:bldP spid="5" grpId="0"/>
      <p:bldP spid="5" grpId="1"/>
      <p:bldP spid="5" grpId="2"/>
      <p:bldP spid="6" grpId="0"/>
      <p:bldP spid="6" grpId="1"/>
      <p:bldP spid="6" grpId="2"/>
      <p:bldP spid="9" grpId="0"/>
      <p:bldP spid="9" grpId="1"/>
      <p:bldP spid="9" grpId="2"/>
      <p:bldP spid="10" grpId="0"/>
      <p:bldP spid="10" grpId="1"/>
      <p:bldP spid="10" grpId="2"/>
      <p:bldP spid="8" grpId="0" animBg="1"/>
      <p:bldP spid="8" grpId="1" animBg="1"/>
      <p:bldP spid="8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202815" y="3239770"/>
            <a:ext cx="230400" cy="3606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202815" y="2860040"/>
            <a:ext cx="230400" cy="3606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0640" y="21853"/>
            <a:ext cx="640356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认知设备</a:t>
            </a:r>
            <a:endParaRPr lang="zh-CN" altLang="en-US" sz="2400" b="1" spc="200" noProof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274764" y="825242"/>
            <a:ext cx="5399405" cy="521970"/>
          </a:xfrm>
          <a:prstGeom prst="rect">
            <a:avLst/>
          </a:prstGeom>
          <a:noFill/>
        </p:spPr>
        <p:txBody>
          <a:bodyPr wrap="square" rtlCol="0" anchor="b" anchorCtr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buClrTx/>
              <a:buSzTx/>
              <a:buFontTx/>
            </a:pPr>
            <a:r>
              <a:rPr lang="zh-CN" altLang="en-US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WIFI家族，一代比一代强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518795" y="2743200"/>
            <a:ext cx="6713220" cy="86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p"/>
            </a:pPr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wifi5</a:t>
            </a: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802.11ac</a:t>
            </a: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: </a:t>
            </a: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狂暴版本，</a:t>
            </a: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频段</a:t>
            </a:r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5GHz</a:t>
            </a:r>
            <a:r>
              <a:rPr lang="en-US" altLang="zh-CN" sz="7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(2.4GHz)</a:t>
            </a: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传送速度为</a:t>
            </a:r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866Mbps</a:t>
            </a:r>
            <a:endParaRPr lang="en-US" altLang="zh-CN" sz="14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wifi6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802.11ax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: 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王者版本，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频段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2.4+5GHz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传送速度可达9.6 Gbps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 rot="1140000">
            <a:off x="138430" y="3260090"/>
            <a:ext cx="744220" cy="312420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  <a:gs pos="0">
                <a:srgbClr val="007BD3"/>
              </a:gs>
              <a:gs pos="100000">
                <a:srgbClr val="034373"/>
              </a:gs>
            </a:gsLst>
            <a:lin ang="16200000" scaled="0"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推荐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~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2" name="图片 21"/>
          <p:cNvPicPr/>
          <p:nvPr/>
        </p:nvPicPr>
        <p:blipFill>
          <a:blip r:embed="rId1"/>
          <a:stretch>
            <a:fillRect/>
          </a:stretch>
        </p:blipFill>
        <p:spPr>
          <a:xfrm>
            <a:off x="6948170" y="1312545"/>
            <a:ext cx="1855470" cy="12820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22"/>
          <p:cNvPicPr/>
          <p:nvPr/>
        </p:nvPicPr>
        <p:blipFill>
          <a:blip r:embed="rId2"/>
          <a:stretch>
            <a:fillRect/>
          </a:stretch>
        </p:blipFill>
        <p:spPr>
          <a:xfrm>
            <a:off x="6948170" y="2505710"/>
            <a:ext cx="1855470" cy="1102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/>
          <p:nvPr/>
        </p:nvPicPr>
        <p:blipFill>
          <a:blip r:embed="rId3"/>
          <a:srcRect t="-121" r="53080"/>
          <a:stretch>
            <a:fillRect/>
          </a:stretch>
        </p:blipFill>
        <p:spPr>
          <a:xfrm>
            <a:off x="7308215" y="3075940"/>
            <a:ext cx="1296035" cy="52451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7236460" y="1851660"/>
            <a:ext cx="1296035" cy="52451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8795" y="1635125"/>
            <a:ext cx="6713220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pPr marL="171450" indent="-17145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p"/>
            </a:pPr>
            <a:r>
              <a:rPr lang="en-US" altLang="zh-CN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wifi1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（ </a:t>
            </a:r>
            <a:r>
              <a:rPr lang="en-US" altLang="zh-CN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802.11a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） ：基础版本，频段</a:t>
            </a:r>
            <a:r>
              <a:rPr lang="en-US" altLang="zh-CN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5GHz</a:t>
            </a:r>
            <a:r>
              <a:rPr lang="zh-CN" altLang="zh-CN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传送速度为</a:t>
            </a:r>
            <a:r>
              <a:rPr lang="en-US" altLang="zh-CN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54Mbps</a:t>
            </a:r>
            <a:endParaRPr lang="en-US" altLang="zh-CN" sz="10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p"/>
            </a:pPr>
            <a:r>
              <a:rPr lang="en-US" altLang="zh-CN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wifi2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（ </a:t>
            </a:r>
            <a:r>
              <a:rPr lang="en-US" altLang="zh-CN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802.11b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） ：补充版本，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频段</a:t>
            </a:r>
            <a:r>
              <a:rPr lang="en-US" altLang="zh-CN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2.4GHz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传送速度为</a:t>
            </a:r>
            <a:r>
              <a:rPr lang="en-US" altLang="zh-CN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11Mbps</a:t>
            </a:r>
            <a:endParaRPr lang="en-US" altLang="zh-CN" sz="10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p"/>
            </a:pPr>
            <a:r>
              <a:rPr lang="en-US" altLang="zh-CN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wifi3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（ </a:t>
            </a:r>
            <a:r>
              <a:rPr lang="en-US" altLang="zh-CN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802.11g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） ：升级版本，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频段</a:t>
            </a:r>
            <a:r>
              <a:rPr lang="en-US" altLang="zh-CN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2.4GHz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传送速度为</a:t>
            </a:r>
            <a:r>
              <a:rPr lang="en-US" altLang="zh-CN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54Mbps</a:t>
            </a:r>
            <a:endParaRPr lang="en-US" altLang="zh-CN" sz="10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p"/>
            </a:pPr>
            <a:r>
              <a:rPr lang="en-US" altLang="zh-CN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wifi4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（ </a:t>
            </a:r>
            <a:r>
              <a:rPr lang="en-US" altLang="zh-CN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802.11n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） ：进阶版本，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频段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2.4GHz，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传送速度为</a:t>
            </a:r>
            <a:r>
              <a:rPr lang="en-US" altLang="zh-CN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300Mbps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f9af0d4e-0f99-44b6-9062-2b0aba0ea05d"/>
          <p:cNvSpPr/>
          <p:nvPr/>
        </p:nvSpPr>
        <p:spPr>
          <a:xfrm>
            <a:off x="539984" y="627479"/>
            <a:ext cx="609685" cy="609619"/>
          </a:xfrm>
          <a:custGeom>
            <a:avLst/>
            <a:gdLst>
              <a:gd name="connsiteX0" fmla="*/ 1203030 w 1562119"/>
              <a:gd name="connsiteY0" fmla="*/ 1426195 h 1561951"/>
              <a:gd name="connsiteX1" fmla="*/ 1205007 w 1562119"/>
              <a:gd name="connsiteY1" fmla="*/ 1430969 h 1561951"/>
              <a:gd name="connsiteX2" fmla="*/ 1226579 w 1562119"/>
              <a:gd name="connsiteY2" fmla="*/ 1439904 h 1561951"/>
              <a:gd name="connsiteX3" fmla="*/ 1241833 w 1562119"/>
              <a:gd name="connsiteY3" fmla="*/ 1439904 h 1561951"/>
              <a:gd name="connsiteX4" fmla="*/ 1263405 w 1562119"/>
              <a:gd name="connsiteY4" fmla="*/ 1430969 h 1561951"/>
              <a:gd name="connsiteX5" fmla="*/ 1265382 w 1562119"/>
              <a:gd name="connsiteY5" fmla="*/ 1426195 h 1561951"/>
              <a:gd name="connsiteX6" fmla="*/ 295442 w 1562119"/>
              <a:gd name="connsiteY6" fmla="*/ 1426195 h 1561951"/>
              <a:gd name="connsiteX7" fmla="*/ 297419 w 1562119"/>
              <a:gd name="connsiteY7" fmla="*/ 1430969 h 1561951"/>
              <a:gd name="connsiteX8" fmla="*/ 318991 w 1562119"/>
              <a:gd name="connsiteY8" fmla="*/ 1439904 h 1561951"/>
              <a:gd name="connsiteX9" fmla="*/ 334244 w 1562119"/>
              <a:gd name="connsiteY9" fmla="*/ 1439904 h 1561951"/>
              <a:gd name="connsiteX10" fmla="*/ 355816 w 1562119"/>
              <a:gd name="connsiteY10" fmla="*/ 1430969 h 1561951"/>
              <a:gd name="connsiteX11" fmla="*/ 357793 w 1562119"/>
              <a:gd name="connsiteY11" fmla="*/ 1426195 h 1561951"/>
              <a:gd name="connsiteX12" fmla="*/ 1313534 w 1562119"/>
              <a:gd name="connsiteY12" fmla="*/ 1032633 h 1561951"/>
              <a:gd name="connsiteX13" fmla="*/ 1397414 w 1562119"/>
              <a:gd name="connsiteY13" fmla="*/ 1116541 h 1561951"/>
              <a:gd name="connsiteX14" fmla="*/ 1397400 w 1562119"/>
              <a:gd name="connsiteY14" fmla="*/ 1118053 h 1561951"/>
              <a:gd name="connsiteX15" fmla="*/ 1313506 w 1562119"/>
              <a:gd name="connsiteY15" fmla="*/ 1200422 h 1561951"/>
              <a:gd name="connsiteX16" fmla="*/ 1229624 w 1562119"/>
              <a:gd name="connsiteY16" fmla="*/ 1116514 h 1561951"/>
              <a:gd name="connsiteX17" fmla="*/ 1313534 w 1562119"/>
              <a:gd name="connsiteY17" fmla="*/ 1032633 h 1561951"/>
              <a:gd name="connsiteX18" fmla="*/ 1112187 w 1562119"/>
              <a:gd name="connsiteY18" fmla="*/ 1032633 h 1561951"/>
              <a:gd name="connsiteX19" fmla="*/ 1196066 w 1562119"/>
              <a:gd name="connsiteY19" fmla="*/ 1116541 h 1561951"/>
              <a:gd name="connsiteX20" fmla="*/ 1196053 w 1562119"/>
              <a:gd name="connsiteY20" fmla="*/ 1118053 h 1561951"/>
              <a:gd name="connsiteX21" fmla="*/ 1112158 w 1562119"/>
              <a:gd name="connsiteY21" fmla="*/ 1200422 h 1561951"/>
              <a:gd name="connsiteX22" fmla="*/ 1028277 w 1562119"/>
              <a:gd name="connsiteY22" fmla="*/ 1116514 h 1561951"/>
              <a:gd name="connsiteX23" fmla="*/ 1112187 w 1562119"/>
              <a:gd name="connsiteY23" fmla="*/ 1032633 h 1561951"/>
              <a:gd name="connsiteX24" fmla="*/ 912365 w 1562119"/>
              <a:gd name="connsiteY24" fmla="*/ 1032633 h 1561951"/>
              <a:gd name="connsiteX25" fmla="*/ 996244 w 1562119"/>
              <a:gd name="connsiteY25" fmla="*/ 1116541 h 1561951"/>
              <a:gd name="connsiteX26" fmla="*/ 996231 w 1562119"/>
              <a:gd name="connsiteY26" fmla="*/ 1118053 h 1561951"/>
              <a:gd name="connsiteX27" fmla="*/ 912336 w 1562119"/>
              <a:gd name="connsiteY27" fmla="*/ 1200422 h 1561951"/>
              <a:gd name="connsiteX28" fmla="*/ 828455 w 1562119"/>
              <a:gd name="connsiteY28" fmla="*/ 1116514 h 1561951"/>
              <a:gd name="connsiteX29" fmla="*/ 912365 w 1562119"/>
              <a:gd name="connsiteY29" fmla="*/ 1032633 h 1561951"/>
              <a:gd name="connsiteX30" fmla="*/ 152745 w 1562119"/>
              <a:gd name="connsiteY30" fmla="*/ 913693 h 1561951"/>
              <a:gd name="connsiteX31" fmla="*/ 131180 w 1562119"/>
              <a:gd name="connsiteY31" fmla="*/ 922636 h 1561951"/>
              <a:gd name="connsiteX32" fmla="*/ 122238 w 1562119"/>
              <a:gd name="connsiteY32" fmla="*/ 944200 h 1561951"/>
              <a:gd name="connsiteX33" fmla="*/ 122238 w 1562119"/>
              <a:gd name="connsiteY33" fmla="*/ 1273659 h 1561951"/>
              <a:gd name="connsiteX34" fmla="*/ 152745 w 1562119"/>
              <a:gd name="connsiteY34" fmla="*/ 1304166 h 1561951"/>
              <a:gd name="connsiteX35" fmla="*/ 1409583 w 1562119"/>
              <a:gd name="connsiteY35" fmla="*/ 1304166 h 1561951"/>
              <a:gd name="connsiteX36" fmla="*/ 1440091 w 1562119"/>
              <a:gd name="connsiteY36" fmla="*/ 1273659 h 1561951"/>
              <a:gd name="connsiteX37" fmla="*/ 1440091 w 1562119"/>
              <a:gd name="connsiteY37" fmla="*/ 944200 h 1561951"/>
              <a:gd name="connsiteX38" fmla="*/ 1409583 w 1562119"/>
              <a:gd name="connsiteY38" fmla="*/ 913693 h 1561951"/>
              <a:gd name="connsiteX39" fmla="*/ 781194 w 1562119"/>
              <a:gd name="connsiteY39" fmla="*/ 529639 h 1561951"/>
              <a:gd name="connsiteX40" fmla="*/ 872715 w 1562119"/>
              <a:gd name="connsiteY40" fmla="*/ 567456 h 1561951"/>
              <a:gd name="connsiteX41" fmla="*/ 872706 w 1562119"/>
              <a:gd name="connsiteY41" fmla="*/ 654392 h 1561951"/>
              <a:gd name="connsiteX42" fmla="*/ 785770 w 1562119"/>
              <a:gd name="connsiteY42" fmla="*/ 654382 h 1561951"/>
              <a:gd name="connsiteX43" fmla="*/ 775092 w 1562119"/>
              <a:gd name="connsiteY43" fmla="*/ 654382 h 1561951"/>
              <a:gd name="connsiteX44" fmla="*/ 732382 w 1562119"/>
              <a:gd name="connsiteY44" fmla="*/ 671180 h 1561951"/>
              <a:gd name="connsiteX45" fmla="*/ 672231 w 1562119"/>
              <a:gd name="connsiteY45" fmla="*/ 609315 h 1561951"/>
              <a:gd name="connsiteX46" fmla="*/ 689672 w 1562119"/>
              <a:gd name="connsiteY46" fmla="*/ 567456 h 1561951"/>
              <a:gd name="connsiteX47" fmla="*/ 781194 w 1562119"/>
              <a:gd name="connsiteY47" fmla="*/ 529639 h 1561951"/>
              <a:gd name="connsiteX48" fmla="*/ 781946 w 1562119"/>
              <a:gd name="connsiteY48" fmla="*/ 333695 h 1561951"/>
              <a:gd name="connsiteX49" fmla="*/ 1011503 w 1562119"/>
              <a:gd name="connsiteY49" fmla="*/ 428648 h 1561951"/>
              <a:gd name="connsiteX50" fmla="*/ 1011503 w 1562119"/>
              <a:gd name="connsiteY50" fmla="*/ 515594 h 1561951"/>
              <a:gd name="connsiteX51" fmla="*/ 924557 w 1562119"/>
              <a:gd name="connsiteY51" fmla="*/ 515594 h 1561951"/>
              <a:gd name="connsiteX52" fmla="*/ 638166 w 1562119"/>
              <a:gd name="connsiteY52" fmla="*/ 515237 h 1561951"/>
              <a:gd name="connsiteX53" fmla="*/ 637809 w 1562119"/>
              <a:gd name="connsiteY53" fmla="*/ 515594 h 1561951"/>
              <a:gd name="connsiteX54" fmla="*/ 595099 w 1562119"/>
              <a:gd name="connsiteY54" fmla="*/ 532373 h 1561951"/>
              <a:gd name="connsiteX55" fmla="*/ 534948 w 1562119"/>
              <a:gd name="connsiteY55" fmla="*/ 470508 h 1561951"/>
              <a:gd name="connsiteX56" fmla="*/ 552389 w 1562119"/>
              <a:gd name="connsiteY56" fmla="*/ 428648 h 1561951"/>
              <a:gd name="connsiteX57" fmla="*/ 781946 w 1562119"/>
              <a:gd name="connsiteY57" fmla="*/ 333695 h 1561951"/>
              <a:gd name="connsiteX58" fmla="*/ 781196 w 1562119"/>
              <a:gd name="connsiteY58" fmla="*/ 126856 h 1561951"/>
              <a:gd name="connsiteX59" fmla="*/ 1156432 w 1562119"/>
              <a:gd name="connsiteY59" fmla="*/ 282213 h 1561951"/>
              <a:gd name="connsiteX60" fmla="*/ 1155581 w 1562119"/>
              <a:gd name="connsiteY60" fmla="*/ 368497 h 1561951"/>
              <a:gd name="connsiteX61" fmla="*/ 1113722 w 1562119"/>
              <a:gd name="connsiteY61" fmla="*/ 385938 h 1561951"/>
              <a:gd name="connsiteX62" fmla="*/ 1113722 w 1562119"/>
              <a:gd name="connsiteY62" fmla="*/ 387463 h 1561951"/>
              <a:gd name="connsiteX63" fmla="*/ 1071012 w 1562119"/>
              <a:gd name="connsiteY63" fmla="*/ 369159 h 1561951"/>
              <a:gd name="connsiteX64" fmla="*/ 492920 w 1562119"/>
              <a:gd name="connsiteY64" fmla="*/ 369159 h 1561951"/>
              <a:gd name="connsiteX65" fmla="*/ 405974 w 1562119"/>
              <a:gd name="connsiteY65" fmla="*/ 369159 h 1561951"/>
              <a:gd name="connsiteX66" fmla="*/ 405974 w 1562119"/>
              <a:gd name="connsiteY66" fmla="*/ 282213 h 1561951"/>
              <a:gd name="connsiteX67" fmla="*/ 781196 w 1562119"/>
              <a:gd name="connsiteY67" fmla="*/ 126856 h 1561951"/>
              <a:gd name="connsiteX68" fmla="*/ 57334 w 1562119"/>
              <a:gd name="connsiteY68" fmla="*/ 134 h 1561951"/>
              <a:gd name="connsiteX69" fmla="*/ 116118 w 1562119"/>
              <a:gd name="connsiteY69" fmla="*/ 33523 h 1561951"/>
              <a:gd name="connsiteX70" fmla="*/ 507800 w 1562119"/>
              <a:gd name="connsiteY70" fmla="*/ 791665 h 1561951"/>
              <a:gd name="connsiteX71" fmla="*/ 1054548 w 1562119"/>
              <a:gd name="connsiteY71" fmla="*/ 791665 h 1561951"/>
              <a:gd name="connsiteX72" fmla="*/ 1446193 w 1562119"/>
              <a:gd name="connsiteY72" fmla="*/ 33523 h 1561951"/>
              <a:gd name="connsiteX73" fmla="*/ 1528562 w 1562119"/>
              <a:gd name="connsiteY73" fmla="*/ 7592 h 1561951"/>
              <a:gd name="connsiteX74" fmla="*/ 1554493 w 1562119"/>
              <a:gd name="connsiteY74" fmla="*/ 89961 h 1561951"/>
              <a:gd name="connsiteX75" fmla="*/ 1192652 w 1562119"/>
              <a:gd name="connsiteY75" fmla="*/ 791665 h 1561951"/>
              <a:gd name="connsiteX76" fmla="*/ 1409583 w 1562119"/>
              <a:gd name="connsiteY76" fmla="*/ 791665 h 1561951"/>
              <a:gd name="connsiteX77" fmla="*/ 1562119 w 1562119"/>
              <a:gd name="connsiteY77" fmla="*/ 944200 h 1561951"/>
              <a:gd name="connsiteX78" fmla="*/ 1562119 w 1562119"/>
              <a:gd name="connsiteY78" fmla="*/ 1273659 h 1561951"/>
              <a:gd name="connsiteX79" fmla="*/ 1409583 w 1562119"/>
              <a:gd name="connsiteY79" fmla="*/ 1426195 h 1561951"/>
              <a:gd name="connsiteX80" fmla="*/ 1390978 w 1562119"/>
              <a:gd name="connsiteY80" fmla="*/ 1426195 h 1561951"/>
              <a:gd name="connsiteX81" fmla="*/ 1382382 w 1562119"/>
              <a:gd name="connsiteY81" fmla="*/ 1468770 h 1561951"/>
              <a:gd name="connsiteX82" fmla="*/ 1241833 w 1562119"/>
              <a:gd name="connsiteY82" fmla="*/ 1561932 h 1561951"/>
              <a:gd name="connsiteX83" fmla="*/ 1241833 w 1562119"/>
              <a:gd name="connsiteY83" fmla="*/ 1561951 h 1561951"/>
              <a:gd name="connsiteX84" fmla="*/ 1226579 w 1562119"/>
              <a:gd name="connsiteY84" fmla="*/ 1561951 h 1561951"/>
              <a:gd name="connsiteX85" fmla="*/ 1086030 w 1562119"/>
              <a:gd name="connsiteY85" fmla="*/ 1468789 h 1561951"/>
              <a:gd name="connsiteX86" fmla="*/ 1077431 w 1562119"/>
              <a:gd name="connsiteY86" fmla="*/ 1426195 h 1561951"/>
              <a:gd name="connsiteX87" fmla="*/ 483389 w 1562119"/>
              <a:gd name="connsiteY87" fmla="*/ 1426195 h 1561951"/>
              <a:gd name="connsiteX88" fmla="*/ 474793 w 1562119"/>
              <a:gd name="connsiteY88" fmla="*/ 1468770 h 1561951"/>
              <a:gd name="connsiteX89" fmla="*/ 334244 w 1562119"/>
              <a:gd name="connsiteY89" fmla="*/ 1561932 h 1561951"/>
              <a:gd name="connsiteX90" fmla="*/ 334244 w 1562119"/>
              <a:gd name="connsiteY90" fmla="*/ 1561951 h 1561951"/>
              <a:gd name="connsiteX91" fmla="*/ 318991 w 1562119"/>
              <a:gd name="connsiteY91" fmla="*/ 1561951 h 1561951"/>
              <a:gd name="connsiteX92" fmla="*/ 178442 w 1562119"/>
              <a:gd name="connsiteY92" fmla="*/ 1468789 h 1561951"/>
              <a:gd name="connsiteX93" fmla="*/ 169842 w 1562119"/>
              <a:gd name="connsiteY93" fmla="*/ 1426195 h 1561951"/>
              <a:gd name="connsiteX94" fmla="*/ 152745 w 1562119"/>
              <a:gd name="connsiteY94" fmla="*/ 1426195 h 1561951"/>
              <a:gd name="connsiteX95" fmla="*/ 209 w 1562119"/>
              <a:gd name="connsiteY95" fmla="*/ 1273659 h 1561951"/>
              <a:gd name="connsiteX96" fmla="*/ 209 w 1562119"/>
              <a:gd name="connsiteY96" fmla="*/ 944200 h 1561951"/>
              <a:gd name="connsiteX97" fmla="*/ 152745 w 1562119"/>
              <a:gd name="connsiteY97" fmla="*/ 791665 h 1561951"/>
              <a:gd name="connsiteX98" fmla="*/ 369585 w 1562119"/>
              <a:gd name="connsiteY98" fmla="*/ 791665 h 1561951"/>
              <a:gd name="connsiteX99" fmla="*/ 6311 w 1562119"/>
              <a:gd name="connsiteY99" fmla="*/ 88512 h 1561951"/>
              <a:gd name="connsiteX100" fmla="*/ 33920 w 1562119"/>
              <a:gd name="connsiteY100" fmla="*/ 6524 h 1561951"/>
              <a:gd name="connsiteX101" fmla="*/ 57334 w 1562119"/>
              <a:gd name="connsiteY101" fmla="*/ 134 h 1561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562119" h="1561951">
                <a:moveTo>
                  <a:pt x="1203030" y="1426195"/>
                </a:moveTo>
                <a:lnTo>
                  <a:pt x="1205007" y="1430969"/>
                </a:lnTo>
                <a:cubicBezTo>
                  <a:pt x="1210528" y="1436490"/>
                  <a:pt x="1218155" y="1439904"/>
                  <a:pt x="1226579" y="1439904"/>
                </a:cubicBezTo>
                <a:lnTo>
                  <a:pt x="1241833" y="1439904"/>
                </a:lnTo>
                <a:cubicBezTo>
                  <a:pt x="1250258" y="1439904"/>
                  <a:pt x="1257885" y="1436490"/>
                  <a:pt x="1263405" y="1430969"/>
                </a:cubicBezTo>
                <a:lnTo>
                  <a:pt x="1265382" y="1426195"/>
                </a:lnTo>
                <a:close/>
                <a:moveTo>
                  <a:pt x="295442" y="1426195"/>
                </a:moveTo>
                <a:lnTo>
                  <a:pt x="297419" y="1430969"/>
                </a:lnTo>
                <a:cubicBezTo>
                  <a:pt x="302940" y="1436490"/>
                  <a:pt x="310566" y="1439904"/>
                  <a:pt x="318991" y="1439904"/>
                </a:cubicBezTo>
                <a:lnTo>
                  <a:pt x="334244" y="1439904"/>
                </a:lnTo>
                <a:cubicBezTo>
                  <a:pt x="342668" y="1439904"/>
                  <a:pt x="350295" y="1436490"/>
                  <a:pt x="355816" y="1430969"/>
                </a:cubicBezTo>
                <a:lnTo>
                  <a:pt x="357793" y="1426195"/>
                </a:lnTo>
                <a:close/>
                <a:moveTo>
                  <a:pt x="1313534" y="1032633"/>
                </a:moveTo>
                <a:cubicBezTo>
                  <a:pt x="1359867" y="1032640"/>
                  <a:pt x="1397421" y="1070208"/>
                  <a:pt x="1397414" y="1116541"/>
                </a:cubicBezTo>
                <a:cubicBezTo>
                  <a:pt x="1397414" y="1117046"/>
                  <a:pt x="1397410" y="1117550"/>
                  <a:pt x="1397400" y="1118053"/>
                </a:cubicBezTo>
                <a:cubicBezTo>
                  <a:pt x="1396569" y="1163791"/>
                  <a:pt x="1359251" y="1200430"/>
                  <a:pt x="1313506" y="1200422"/>
                </a:cubicBezTo>
                <a:cubicBezTo>
                  <a:pt x="1267171" y="1200415"/>
                  <a:pt x="1229617" y="1162847"/>
                  <a:pt x="1229624" y="1116514"/>
                </a:cubicBezTo>
                <a:cubicBezTo>
                  <a:pt x="1229632" y="1070180"/>
                  <a:pt x="1267200" y="1032625"/>
                  <a:pt x="1313534" y="1032633"/>
                </a:cubicBezTo>
                <a:close/>
                <a:moveTo>
                  <a:pt x="1112187" y="1032633"/>
                </a:moveTo>
                <a:cubicBezTo>
                  <a:pt x="1158520" y="1032640"/>
                  <a:pt x="1196074" y="1070208"/>
                  <a:pt x="1196066" y="1116541"/>
                </a:cubicBezTo>
                <a:cubicBezTo>
                  <a:pt x="1196066" y="1117046"/>
                  <a:pt x="1196063" y="1117550"/>
                  <a:pt x="1196053" y="1118053"/>
                </a:cubicBezTo>
                <a:cubicBezTo>
                  <a:pt x="1195222" y="1163791"/>
                  <a:pt x="1157904" y="1200430"/>
                  <a:pt x="1112158" y="1200422"/>
                </a:cubicBezTo>
                <a:cubicBezTo>
                  <a:pt x="1065824" y="1200415"/>
                  <a:pt x="1028269" y="1162847"/>
                  <a:pt x="1028277" y="1116514"/>
                </a:cubicBezTo>
                <a:cubicBezTo>
                  <a:pt x="1028285" y="1070180"/>
                  <a:pt x="1065852" y="1032625"/>
                  <a:pt x="1112187" y="1032633"/>
                </a:cubicBezTo>
                <a:close/>
                <a:moveTo>
                  <a:pt x="912365" y="1032633"/>
                </a:moveTo>
                <a:cubicBezTo>
                  <a:pt x="958698" y="1032640"/>
                  <a:pt x="996252" y="1070208"/>
                  <a:pt x="996244" y="1116541"/>
                </a:cubicBezTo>
                <a:cubicBezTo>
                  <a:pt x="996244" y="1117046"/>
                  <a:pt x="996241" y="1117550"/>
                  <a:pt x="996231" y="1118053"/>
                </a:cubicBezTo>
                <a:cubicBezTo>
                  <a:pt x="995400" y="1163791"/>
                  <a:pt x="958082" y="1200430"/>
                  <a:pt x="912336" y="1200422"/>
                </a:cubicBezTo>
                <a:cubicBezTo>
                  <a:pt x="866002" y="1200415"/>
                  <a:pt x="828447" y="1162847"/>
                  <a:pt x="828455" y="1116514"/>
                </a:cubicBezTo>
                <a:cubicBezTo>
                  <a:pt x="828463" y="1070180"/>
                  <a:pt x="866030" y="1032625"/>
                  <a:pt x="912365" y="1032633"/>
                </a:cubicBezTo>
                <a:close/>
                <a:moveTo>
                  <a:pt x="152745" y="913693"/>
                </a:moveTo>
                <a:cubicBezTo>
                  <a:pt x="144655" y="913697"/>
                  <a:pt x="136899" y="916914"/>
                  <a:pt x="131180" y="922636"/>
                </a:cubicBezTo>
                <a:cubicBezTo>
                  <a:pt x="125458" y="928354"/>
                  <a:pt x="122242" y="936110"/>
                  <a:pt x="122238" y="944200"/>
                </a:cubicBezTo>
                <a:lnTo>
                  <a:pt x="122238" y="1273659"/>
                </a:lnTo>
                <a:cubicBezTo>
                  <a:pt x="122238" y="1290508"/>
                  <a:pt x="135896" y="1304166"/>
                  <a:pt x="152745" y="1304166"/>
                </a:cubicBezTo>
                <a:lnTo>
                  <a:pt x="1409583" y="1304166"/>
                </a:lnTo>
                <a:cubicBezTo>
                  <a:pt x="1426433" y="1304166"/>
                  <a:pt x="1440091" y="1290508"/>
                  <a:pt x="1440091" y="1273659"/>
                </a:cubicBezTo>
                <a:lnTo>
                  <a:pt x="1440091" y="944200"/>
                </a:lnTo>
                <a:cubicBezTo>
                  <a:pt x="1440091" y="927351"/>
                  <a:pt x="1426433" y="913693"/>
                  <a:pt x="1409583" y="913693"/>
                </a:cubicBezTo>
                <a:close/>
                <a:moveTo>
                  <a:pt x="781194" y="529639"/>
                </a:moveTo>
                <a:cubicBezTo>
                  <a:pt x="814306" y="529639"/>
                  <a:pt x="847417" y="542245"/>
                  <a:pt x="872715" y="567456"/>
                </a:cubicBezTo>
                <a:cubicBezTo>
                  <a:pt x="896719" y="591465"/>
                  <a:pt x="896715" y="630388"/>
                  <a:pt x="872706" y="654392"/>
                </a:cubicBezTo>
                <a:cubicBezTo>
                  <a:pt x="848696" y="678395"/>
                  <a:pt x="809773" y="678391"/>
                  <a:pt x="785770" y="654382"/>
                </a:cubicBezTo>
                <a:lnTo>
                  <a:pt x="775092" y="654382"/>
                </a:lnTo>
                <a:cubicBezTo>
                  <a:pt x="763583" y="665326"/>
                  <a:pt x="748263" y="671352"/>
                  <a:pt x="732382" y="671180"/>
                </a:cubicBezTo>
                <a:cubicBezTo>
                  <a:pt x="698689" y="670707"/>
                  <a:pt x="671757" y="643009"/>
                  <a:pt x="672231" y="609315"/>
                </a:cubicBezTo>
                <a:cubicBezTo>
                  <a:pt x="672451" y="593638"/>
                  <a:pt x="678697" y="578650"/>
                  <a:pt x="689672" y="567456"/>
                </a:cubicBezTo>
                <a:cubicBezTo>
                  <a:pt x="714971" y="542245"/>
                  <a:pt x="748083" y="529639"/>
                  <a:pt x="781194" y="529639"/>
                </a:cubicBezTo>
                <a:close/>
                <a:moveTo>
                  <a:pt x="781946" y="333695"/>
                </a:moveTo>
                <a:cubicBezTo>
                  <a:pt x="865074" y="333695"/>
                  <a:pt x="948201" y="365346"/>
                  <a:pt x="1011503" y="428648"/>
                </a:cubicBezTo>
                <a:cubicBezTo>
                  <a:pt x="1035512" y="452657"/>
                  <a:pt x="1035512" y="491584"/>
                  <a:pt x="1011503" y="515594"/>
                </a:cubicBezTo>
                <a:cubicBezTo>
                  <a:pt x="987494" y="539603"/>
                  <a:pt x="948566" y="539603"/>
                  <a:pt x="924557" y="515594"/>
                </a:cubicBezTo>
                <a:cubicBezTo>
                  <a:pt x="845570" y="436410"/>
                  <a:pt x="717349" y="436250"/>
                  <a:pt x="638166" y="515237"/>
                </a:cubicBezTo>
                <a:cubicBezTo>
                  <a:pt x="638045" y="515357"/>
                  <a:pt x="637927" y="515475"/>
                  <a:pt x="637809" y="515594"/>
                </a:cubicBezTo>
                <a:cubicBezTo>
                  <a:pt x="626298" y="526530"/>
                  <a:pt x="610976" y="532550"/>
                  <a:pt x="595099" y="532373"/>
                </a:cubicBezTo>
                <a:cubicBezTo>
                  <a:pt x="561406" y="531900"/>
                  <a:pt x="534474" y="504201"/>
                  <a:pt x="534948" y="470508"/>
                </a:cubicBezTo>
                <a:cubicBezTo>
                  <a:pt x="535168" y="454831"/>
                  <a:pt x="541414" y="439842"/>
                  <a:pt x="552389" y="428648"/>
                </a:cubicBezTo>
                <a:cubicBezTo>
                  <a:pt x="615692" y="365346"/>
                  <a:pt x="698819" y="333695"/>
                  <a:pt x="781946" y="333695"/>
                </a:cubicBezTo>
                <a:close/>
                <a:moveTo>
                  <a:pt x="781196" y="126856"/>
                </a:moveTo>
                <a:cubicBezTo>
                  <a:pt x="916993" y="126856"/>
                  <a:pt x="1052793" y="178642"/>
                  <a:pt x="1156432" y="282213"/>
                </a:cubicBezTo>
                <a:cubicBezTo>
                  <a:pt x="1180023" y="306274"/>
                  <a:pt x="1179642" y="344906"/>
                  <a:pt x="1155581" y="368497"/>
                </a:cubicBezTo>
                <a:cubicBezTo>
                  <a:pt x="1144387" y="379472"/>
                  <a:pt x="1129397" y="385719"/>
                  <a:pt x="1113722" y="385938"/>
                </a:cubicBezTo>
                <a:lnTo>
                  <a:pt x="1113722" y="387463"/>
                </a:lnTo>
                <a:cubicBezTo>
                  <a:pt x="1097627" y="387234"/>
                  <a:pt x="1082276" y="380654"/>
                  <a:pt x="1071012" y="369159"/>
                </a:cubicBezTo>
                <a:cubicBezTo>
                  <a:pt x="912374" y="210541"/>
                  <a:pt x="651538" y="210541"/>
                  <a:pt x="492920" y="369159"/>
                </a:cubicBezTo>
                <a:cubicBezTo>
                  <a:pt x="468910" y="393168"/>
                  <a:pt x="429983" y="393168"/>
                  <a:pt x="405974" y="369159"/>
                </a:cubicBezTo>
                <a:cubicBezTo>
                  <a:pt x="381965" y="345150"/>
                  <a:pt x="381965" y="306223"/>
                  <a:pt x="405974" y="282213"/>
                </a:cubicBezTo>
                <a:cubicBezTo>
                  <a:pt x="509603" y="178642"/>
                  <a:pt x="645398" y="126856"/>
                  <a:pt x="781196" y="126856"/>
                </a:cubicBezTo>
                <a:close/>
                <a:moveTo>
                  <a:pt x="57334" y="134"/>
                </a:moveTo>
                <a:cubicBezTo>
                  <a:pt x="81103" y="-1446"/>
                  <a:pt x="104628" y="10975"/>
                  <a:pt x="116118" y="33523"/>
                </a:cubicBezTo>
                <a:lnTo>
                  <a:pt x="507800" y="791665"/>
                </a:lnTo>
                <a:lnTo>
                  <a:pt x="1054548" y="791665"/>
                </a:lnTo>
                <a:lnTo>
                  <a:pt x="1446193" y="33523"/>
                </a:lnTo>
                <a:cubicBezTo>
                  <a:pt x="1461778" y="3616"/>
                  <a:pt x="1498656" y="-7993"/>
                  <a:pt x="1528562" y="7592"/>
                </a:cubicBezTo>
                <a:cubicBezTo>
                  <a:pt x="1558469" y="23177"/>
                  <a:pt x="1570079" y="60055"/>
                  <a:pt x="1554493" y="89961"/>
                </a:cubicBezTo>
                <a:lnTo>
                  <a:pt x="1192652" y="791665"/>
                </a:lnTo>
                <a:lnTo>
                  <a:pt x="1409583" y="791665"/>
                </a:lnTo>
                <a:cubicBezTo>
                  <a:pt x="1493827" y="791665"/>
                  <a:pt x="1562119" y="859957"/>
                  <a:pt x="1562119" y="944200"/>
                </a:cubicBezTo>
                <a:lnTo>
                  <a:pt x="1562119" y="1273659"/>
                </a:lnTo>
                <a:cubicBezTo>
                  <a:pt x="1562119" y="1357903"/>
                  <a:pt x="1493827" y="1426195"/>
                  <a:pt x="1409583" y="1426195"/>
                </a:cubicBezTo>
                <a:lnTo>
                  <a:pt x="1390978" y="1426195"/>
                </a:lnTo>
                <a:lnTo>
                  <a:pt x="1382382" y="1468770"/>
                </a:lnTo>
                <a:cubicBezTo>
                  <a:pt x="1359226" y="1523518"/>
                  <a:pt x="1305016" y="1561932"/>
                  <a:pt x="1241833" y="1561932"/>
                </a:cubicBezTo>
                <a:lnTo>
                  <a:pt x="1241833" y="1561951"/>
                </a:lnTo>
                <a:lnTo>
                  <a:pt x="1226579" y="1561951"/>
                </a:lnTo>
                <a:cubicBezTo>
                  <a:pt x="1163397" y="1561951"/>
                  <a:pt x="1109187" y="1523537"/>
                  <a:pt x="1086030" y="1468789"/>
                </a:cubicBezTo>
                <a:lnTo>
                  <a:pt x="1077431" y="1426195"/>
                </a:lnTo>
                <a:lnTo>
                  <a:pt x="483389" y="1426195"/>
                </a:lnTo>
                <a:lnTo>
                  <a:pt x="474793" y="1468770"/>
                </a:lnTo>
                <a:cubicBezTo>
                  <a:pt x="451637" y="1523518"/>
                  <a:pt x="397427" y="1561932"/>
                  <a:pt x="334244" y="1561932"/>
                </a:cubicBezTo>
                <a:lnTo>
                  <a:pt x="334244" y="1561951"/>
                </a:lnTo>
                <a:lnTo>
                  <a:pt x="318991" y="1561951"/>
                </a:lnTo>
                <a:cubicBezTo>
                  <a:pt x="255809" y="1561951"/>
                  <a:pt x="201598" y="1523537"/>
                  <a:pt x="178442" y="1468789"/>
                </a:cubicBezTo>
                <a:lnTo>
                  <a:pt x="169842" y="1426195"/>
                </a:lnTo>
                <a:lnTo>
                  <a:pt x="152745" y="1426195"/>
                </a:lnTo>
                <a:cubicBezTo>
                  <a:pt x="68502" y="1426195"/>
                  <a:pt x="209" y="1357903"/>
                  <a:pt x="209" y="1273659"/>
                </a:cubicBezTo>
                <a:lnTo>
                  <a:pt x="209" y="944200"/>
                </a:lnTo>
                <a:cubicBezTo>
                  <a:pt x="209" y="859957"/>
                  <a:pt x="68502" y="791665"/>
                  <a:pt x="152745" y="791665"/>
                </a:cubicBezTo>
                <a:lnTo>
                  <a:pt x="369585" y="791665"/>
                </a:lnTo>
                <a:lnTo>
                  <a:pt x="6311" y="88512"/>
                </a:lnTo>
                <a:cubicBezTo>
                  <a:pt x="-8572" y="58239"/>
                  <a:pt x="3756" y="21627"/>
                  <a:pt x="33920" y="6524"/>
                </a:cubicBezTo>
                <a:cubicBezTo>
                  <a:pt x="41461" y="2743"/>
                  <a:pt x="49411" y="660"/>
                  <a:pt x="57334" y="134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11"/>
          <p:cNvSpPr txBox="1"/>
          <p:nvPr/>
        </p:nvSpPr>
        <p:spPr>
          <a:xfrm>
            <a:off x="395605" y="1275715"/>
            <a:ext cx="10795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路由器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0" grpId="0" bldLvl="0" animBg="1"/>
      <p:bldP spid="20" grpId="1" animBg="1"/>
      <p:bldP spid="4" grpId="0" bldLvl="0" animBg="1"/>
      <p:bldP spid="4" grpId="1" animBg="1"/>
      <p:bldP spid="5" grpId="0" bldLvl="0" animBg="1"/>
      <p:bldP spid="5" grpId="1" animBg="1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0640" y="21853"/>
            <a:ext cx="640356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认知设备</a:t>
            </a:r>
            <a:endParaRPr lang="zh-CN" altLang="en-US" sz="2400" b="1" spc="200" noProof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67560"/>
            <a:ext cx="1830705" cy="13747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792" y="2099727"/>
            <a:ext cx="3079115" cy="1971040"/>
          </a:xfrm>
          <a:prstGeom prst="rect">
            <a:avLst/>
          </a:prstGeom>
        </p:spPr>
      </p:pic>
      <p:sp>
        <p:nvSpPr>
          <p:cNvPr id="12" name="云形标注 9"/>
          <p:cNvSpPr/>
          <p:nvPr/>
        </p:nvSpPr>
        <p:spPr bwMode="auto">
          <a:xfrm>
            <a:off x="6732014" y="2099727"/>
            <a:ext cx="1632585" cy="800735"/>
          </a:xfrm>
          <a:prstGeom prst="cloudCallout">
            <a:avLst>
              <a:gd name="adj1" fmla="val -68057"/>
              <a:gd name="adj2" fmla="val -1315"/>
            </a:avLst>
          </a:prstGeom>
          <a:gradFill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  <a:gs pos="0">
                <a:srgbClr val="007BD3"/>
              </a:gs>
              <a:gs pos="100000">
                <a:srgbClr val="034373"/>
              </a:gs>
            </a:gsLst>
            <a:lin ang="16200000" scaled="0"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2.4G</a:t>
            </a:r>
            <a:r>
              <a: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穿墙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好</a:t>
            </a:r>
            <a:r>
              <a: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，但速度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慢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3" name="云形标注 11"/>
          <p:cNvSpPr/>
          <p:nvPr/>
        </p:nvSpPr>
        <p:spPr bwMode="auto">
          <a:xfrm>
            <a:off x="6721038" y="3360683"/>
            <a:ext cx="1850926" cy="800735"/>
          </a:xfrm>
          <a:prstGeom prst="cloudCallout">
            <a:avLst>
              <a:gd name="adj1" fmla="val -67507"/>
              <a:gd name="adj2" fmla="val 2044"/>
            </a:avLst>
          </a:prstGeom>
          <a:gradFill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  <a:gs pos="0">
                <a:srgbClr val="007BD3"/>
              </a:gs>
              <a:gs pos="100000">
                <a:srgbClr val="034373"/>
              </a:gs>
            </a:gsLst>
            <a:lin ang="16200000" scaled="0"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5G</a:t>
            </a:r>
            <a:r>
              <a: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速度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快</a:t>
            </a:r>
            <a:r>
              <a: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，但信号穿墙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差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-108585" y="3363595"/>
            <a:ext cx="3267710" cy="968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“单频”</a:t>
            </a:r>
            <a:r>
              <a:rPr lang="zh-CN" altLang="en-US" sz="1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“双频”</a:t>
            </a:r>
            <a:r>
              <a:rPr lang="zh-CN" altLang="en-US" sz="1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路由器？</a:t>
            </a:r>
            <a:endParaRPr lang="zh-CN" altLang="en-US" sz="14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单频路由器只工作在2.4GHz频段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双频路由器工作在2.4GHz和5GHz两个频段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f9af0d4e-0f99-44b6-9062-2b0aba0ea05d"/>
          <p:cNvSpPr/>
          <p:nvPr/>
        </p:nvSpPr>
        <p:spPr>
          <a:xfrm>
            <a:off x="539984" y="627479"/>
            <a:ext cx="609685" cy="609619"/>
          </a:xfrm>
          <a:custGeom>
            <a:avLst/>
            <a:gdLst>
              <a:gd name="connsiteX0" fmla="*/ 1203030 w 1562119"/>
              <a:gd name="connsiteY0" fmla="*/ 1426195 h 1561951"/>
              <a:gd name="connsiteX1" fmla="*/ 1205007 w 1562119"/>
              <a:gd name="connsiteY1" fmla="*/ 1430969 h 1561951"/>
              <a:gd name="connsiteX2" fmla="*/ 1226579 w 1562119"/>
              <a:gd name="connsiteY2" fmla="*/ 1439904 h 1561951"/>
              <a:gd name="connsiteX3" fmla="*/ 1241833 w 1562119"/>
              <a:gd name="connsiteY3" fmla="*/ 1439904 h 1561951"/>
              <a:gd name="connsiteX4" fmla="*/ 1263405 w 1562119"/>
              <a:gd name="connsiteY4" fmla="*/ 1430969 h 1561951"/>
              <a:gd name="connsiteX5" fmla="*/ 1265382 w 1562119"/>
              <a:gd name="connsiteY5" fmla="*/ 1426195 h 1561951"/>
              <a:gd name="connsiteX6" fmla="*/ 295442 w 1562119"/>
              <a:gd name="connsiteY6" fmla="*/ 1426195 h 1561951"/>
              <a:gd name="connsiteX7" fmla="*/ 297419 w 1562119"/>
              <a:gd name="connsiteY7" fmla="*/ 1430969 h 1561951"/>
              <a:gd name="connsiteX8" fmla="*/ 318991 w 1562119"/>
              <a:gd name="connsiteY8" fmla="*/ 1439904 h 1561951"/>
              <a:gd name="connsiteX9" fmla="*/ 334244 w 1562119"/>
              <a:gd name="connsiteY9" fmla="*/ 1439904 h 1561951"/>
              <a:gd name="connsiteX10" fmla="*/ 355816 w 1562119"/>
              <a:gd name="connsiteY10" fmla="*/ 1430969 h 1561951"/>
              <a:gd name="connsiteX11" fmla="*/ 357793 w 1562119"/>
              <a:gd name="connsiteY11" fmla="*/ 1426195 h 1561951"/>
              <a:gd name="connsiteX12" fmla="*/ 1313534 w 1562119"/>
              <a:gd name="connsiteY12" fmla="*/ 1032633 h 1561951"/>
              <a:gd name="connsiteX13" fmla="*/ 1397414 w 1562119"/>
              <a:gd name="connsiteY13" fmla="*/ 1116541 h 1561951"/>
              <a:gd name="connsiteX14" fmla="*/ 1397400 w 1562119"/>
              <a:gd name="connsiteY14" fmla="*/ 1118053 h 1561951"/>
              <a:gd name="connsiteX15" fmla="*/ 1313506 w 1562119"/>
              <a:gd name="connsiteY15" fmla="*/ 1200422 h 1561951"/>
              <a:gd name="connsiteX16" fmla="*/ 1229624 w 1562119"/>
              <a:gd name="connsiteY16" fmla="*/ 1116514 h 1561951"/>
              <a:gd name="connsiteX17" fmla="*/ 1313534 w 1562119"/>
              <a:gd name="connsiteY17" fmla="*/ 1032633 h 1561951"/>
              <a:gd name="connsiteX18" fmla="*/ 1112187 w 1562119"/>
              <a:gd name="connsiteY18" fmla="*/ 1032633 h 1561951"/>
              <a:gd name="connsiteX19" fmla="*/ 1196066 w 1562119"/>
              <a:gd name="connsiteY19" fmla="*/ 1116541 h 1561951"/>
              <a:gd name="connsiteX20" fmla="*/ 1196053 w 1562119"/>
              <a:gd name="connsiteY20" fmla="*/ 1118053 h 1561951"/>
              <a:gd name="connsiteX21" fmla="*/ 1112158 w 1562119"/>
              <a:gd name="connsiteY21" fmla="*/ 1200422 h 1561951"/>
              <a:gd name="connsiteX22" fmla="*/ 1028277 w 1562119"/>
              <a:gd name="connsiteY22" fmla="*/ 1116514 h 1561951"/>
              <a:gd name="connsiteX23" fmla="*/ 1112187 w 1562119"/>
              <a:gd name="connsiteY23" fmla="*/ 1032633 h 1561951"/>
              <a:gd name="connsiteX24" fmla="*/ 912365 w 1562119"/>
              <a:gd name="connsiteY24" fmla="*/ 1032633 h 1561951"/>
              <a:gd name="connsiteX25" fmla="*/ 996244 w 1562119"/>
              <a:gd name="connsiteY25" fmla="*/ 1116541 h 1561951"/>
              <a:gd name="connsiteX26" fmla="*/ 996231 w 1562119"/>
              <a:gd name="connsiteY26" fmla="*/ 1118053 h 1561951"/>
              <a:gd name="connsiteX27" fmla="*/ 912336 w 1562119"/>
              <a:gd name="connsiteY27" fmla="*/ 1200422 h 1561951"/>
              <a:gd name="connsiteX28" fmla="*/ 828455 w 1562119"/>
              <a:gd name="connsiteY28" fmla="*/ 1116514 h 1561951"/>
              <a:gd name="connsiteX29" fmla="*/ 912365 w 1562119"/>
              <a:gd name="connsiteY29" fmla="*/ 1032633 h 1561951"/>
              <a:gd name="connsiteX30" fmla="*/ 152745 w 1562119"/>
              <a:gd name="connsiteY30" fmla="*/ 913693 h 1561951"/>
              <a:gd name="connsiteX31" fmla="*/ 131180 w 1562119"/>
              <a:gd name="connsiteY31" fmla="*/ 922636 h 1561951"/>
              <a:gd name="connsiteX32" fmla="*/ 122238 w 1562119"/>
              <a:gd name="connsiteY32" fmla="*/ 944200 h 1561951"/>
              <a:gd name="connsiteX33" fmla="*/ 122238 w 1562119"/>
              <a:gd name="connsiteY33" fmla="*/ 1273659 h 1561951"/>
              <a:gd name="connsiteX34" fmla="*/ 152745 w 1562119"/>
              <a:gd name="connsiteY34" fmla="*/ 1304166 h 1561951"/>
              <a:gd name="connsiteX35" fmla="*/ 1409583 w 1562119"/>
              <a:gd name="connsiteY35" fmla="*/ 1304166 h 1561951"/>
              <a:gd name="connsiteX36" fmla="*/ 1440091 w 1562119"/>
              <a:gd name="connsiteY36" fmla="*/ 1273659 h 1561951"/>
              <a:gd name="connsiteX37" fmla="*/ 1440091 w 1562119"/>
              <a:gd name="connsiteY37" fmla="*/ 944200 h 1561951"/>
              <a:gd name="connsiteX38" fmla="*/ 1409583 w 1562119"/>
              <a:gd name="connsiteY38" fmla="*/ 913693 h 1561951"/>
              <a:gd name="connsiteX39" fmla="*/ 781194 w 1562119"/>
              <a:gd name="connsiteY39" fmla="*/ 529639 h 1561951"/>
              <a:gd name="connsiteX40" fmla="*/ 872715 w 1562119"/>
              <a:gd name="connsiteY40" fmla="*/ 567456 h 1561951"/>
              <a:gd name="connsiteX41" fmla="*/ 872706 w 1562119"/>
              <a:gd name="connsiteY41" fmla="*/ 654392 h 1561951"/>
              <a:gd name="connsiteX42" fmla="*/ 785770 w 1562119"/>
              <a:gd name="connsiteY42" fmla="*/ 654382 h 1561951"/>
              <a:gd name="connsiteX43" fmla="*/ 775092 w 1562119"/>
              <a:gd name="connsiteY43" fmla="*/ 654382 h 1561951"/>
              <a:gd name="connsiteX44" fmla="*/ 732382 w 1562119"/>
              <a:gd name="connsiteY44" fmla="*/ 671180 h 1561951"/>
              <a:gd name="connsiteX45" fmla="*/ 672231 w 1562119"/>
              <a:gd name="connsiteY45" fmla="*/ 609315 h 1561951"/>
              <a:gd name="connsiteX46" fmla="*/ 689672 w 1562119"/>
              <a:gd name="connsiteY46" fmla="*/ 567456 h 1561951"/>
              <a:gd name="connsiteX47" fmla="*/ 781194 w 1562119"/>
              <a:gd name="connsiteY47" fmla="*/ 529639 h 1561951"/>
              <a:gd name="connsiteX48" fmla="*/ 781946 w 1562119"/>
              <a:gd name="connsiteY48" fmla="*/ 333695 h 1561951"/>
              <a:gd name="connsiteX49" fmla="*/ 1011503 w 1562119"/>
              <a:gd name="connsiteY49" fmla="*/ 428648 h 1561951"/>
              <a:gd name="connsiteX50" fmla="*/ 1011503 w 1562119"/>
              <a:gd name="connsiteY50" fmla="*/ 515594 h 1561951"/>
              <a:gd name="connsiteX51" fmla="*/ 924557 w 1562119"/>
              <a:gd name="connsiteY51" fmla="*/ 515594 h 1561951"/>
              <a:gd name="connsiteX52" fmla="*/ 638166 w 1562119"/>
              <a:gd name="connsiteY52" fmla="*/ 515237 h 1561951"/>
              <a:gd name="connsiteX53" fmla="*/ 637809 w 1562119"/>
              <a:gd name="connsiteY53" fmla="*/ 515594 h 1561951"/>
              <a:gd name="connsiteX54" fmla="*/ 595099 w 1562119"/>
              <a:gd name="connsiteY54" fmla="*/ 532373 h 1561951"/>
              <a:gd name="connsiteX55" fmla="*/ 534948 w 1562119"/>
              <a:gd name="connsiteY55" fmla="*/ 470508 h 1561951"/>
              <a:gd name="connsiteX56" fmla="*/ 552389 w 1562119"/>
              <a:gd name="connsiteY56" fmla="*/ 428648 h 1561951"/>
              <a:gd name="connsiteX57" fmla="*/ 781946 w 1562119"/>
              <a:gd name="connsiteY57" fmla="*/ 333695 h 1561951"/>
              <a:gd name="connsiteX58" fmla="*/ 781196 w 1562119"/>
              <a:gd name="connsiteY58" fmla="*/ 126856 h 1561951"/>
              <a:gd name="connsiteX59" fmla="*/ 1156432 w 1562119"/>
              <a:gd name="connsiteY59" fmla="*/ 282213 h 1561951"/>
              <a:gd name="connsiteX60" fmla="*/ 1155581 w 1562119"/>
              <a:gd name="connsiteY60" fmla="*/ 368497 h 1561951"/>
              <a:gd name="connsiteX61" fmla="*/ 1113722 w 1562119"/>
              <a:gd name="connsiteY61" fmla="*/ 385938 h 1561951"/>
              <a:gd name="connsiteX62" fmla="*/ 1113722 w 1562119"/>
              <a:gd name="connsiteY62" fmla="*/ 387463 h 1561951"/>
              <a:gd name="connsiteX63" fmla="*/ 1071012 w 1562119"/>
              <a:gd name="connsiteY63" fmla="*/ 369159 h 1561951"/>
              <a:gd name="connsiteX64" fmla="*/ 492920 w 1562119"/>
              <a:gd name="connsiteY64" fmla="*/ 369159 h 1561951"/>
              <a:gd name="connsiteX65" fmla="*/ 405974 w 1562119"/>
              <a:gd name="connsiteY65" fmla="*/ 369159 h 1561951"/>
              <a:gd name="connsiteX66" fmla="*/ 405974 w 1562119"/>
              <a:gd name="connsiteY66" fmla="*/ 282213 h 1561951"/>
              <a:gd name="connsiteX67" fmla="*/ 781196 w 1562119"/>
              <a:gd name="connsiteY67" fmla="*/ 126856 h 1561951"/>
              <a:gd name="connsiteX68" fmla="*/ 57334 w 1562119"/>
              <a:gd name="connsiteY68" fmla="*/ 134 h 1561951"/>
              <a:gd name="connsiteX69" fmla="*/ 116118 w 1562119"/>
              <a:gd name="connsiteY69" fmla="*/ 33523 h 1561951"/>
              <a:gd name="connsiteX70" fmla="*/ 507800 w 1562119"/>
              <a:gd name="connsiteY70" fmla="*/ 791665 h 1561951"/>
              <a:gd name="connsiteX71" fmla="*/ 1054548 w 1562119"/>
              <a:gd name="connsiteY71" fmla="*/ 791665 h 1561951"/>
              <a:gd name="connsiteX72" fmla="*/ 1446193 w 1562119"/>
              <a:gd name="connsiteY72" fmla="*/ 33523 h 1561951"/>
              <a:gd name="connsiteX73" fmla="*/ 1528562 w 1562119"/>
              <a:gd name="connsiteY73" fmla="*/ 7592 h 1561951"/>
              <a:gd name="connsiteX74" fmla="*/ 1554493 w 1562119"/>
              <a:gd name="connsiteY74" fmla="*/ 89961 h 1561951"/>
              <a:gd name="connsiteX75" fmla="*/ 1192652 w 1562119"/>
              <a:gd name="connsiteY75" fmla="*/ 791665 h 1561951"/>
              <a:gd name="connsiteX76" fmla="*/ 1409583 w 1562119"/>
              <a:gd name="connsiteY76" fmla="*/ 791665 h 1561951"/>
              <a:gd name="connsiteX77" fmla="*/ 1562119 w 1562119"/>
              <a:gd name="connsiteY77" fmla="*/ 944200 h 1561951"/>
              <a:gd name="connsiteX78" fmla="*/ 1562119 w 1562119"/>
              <a:gd name="connsiteY78" fmla="*/ 1273659 h 1561951"/>
              <a:gd name="connsiteX79" fmla="*/ 1409583 w 1562119"/>
              <a:gd name="connsiteY79" fmla="*/ 1426195 h 1561951"/>
              <a:gd name="connsiteX80" fmla="*/ 1390978 w 1562119"/>
              <a:gd name="connsiteY80" fmla="*/ 1426195 h 1561951"/>
              <a:gd name="connsiteX81" fmla="*/ 1382382 w 1562119"/>
              <a:gd name="connsiteY81" fmla="*/ 1468770 h 1561951"/>
              <a:gd name="connsiteX82" fmla="*/ 1241833 w 1562119"/>
              <a:gd name="connsiteY82" fmla="*/ 1561932 h 1561951"/>
              <a:gd name="connsiteX83" fmla="*/ 1241833 w 1562119"/>
              <a:gd name="connsiteY83" fmla="*/ 1561951 h 1561951"/>
              <a:gd name="connsiteX84" fmla="*/ 1226579 w 1562119"/>
              <a:gd name="connsiteY84" fmla="*/ 1561951 h 1561951"/>
              <a:gd name="connsiteX85" fmla="*/ 1086030 w 1562119"/>
              <a:gd name="connsiteY85" fmla="*/ 1468789 h 1561951"/>
              <a:gd name="connsiteX86" fmla="*/ 1077431 w 1562119"/>
              <a:gd name="connsiteY86" fmla="*/ 1426195 h 1561951"/>
              <a:gd name="connsiteX87" fmla="*/ 483389 w 1562119"/>
              <a:gd name="connsiteY87" fmla="*/ 1426195 h 1561951"/>
              <a:gd name="connsiteX88" fmla="*/ 474793 w 1562119"/>
              <a:gd name="connsiteY88" fmla="*/ 1468770 h 1561951"/>
              <a:gd name="connsiteX89" fmla="*/ 334244 w 1562119"/>
              <a:gd name="connsiteY89" fmla="*/ 1561932 h 1561951"/>
              <a:gd name="connsiteX90" fmla="*/ 334244 w 1562119"/>
              <a:gd name="connsiteY90" fmla="*/ 1561951 h 1561951"/>
              <a:gd name="connsiteX91" fmla="*/ 318991 w 1562119"/>
              <a:gd name="connsiteY91" fmla="*/ 1561951 h 1561951"/>
              <a:gd name="connsiteX92" fmla="*/ 178442 w 1562119"/>
              <a:gd name="connsiteY92" fmla="*/ 1468789 h 1561951"/>
              <a:gd name="connsiteX93" fmla="*/ 169842 w 1562119"/>
              <a:gd name="connsiteY93" fmla="*/ 1426195 h 1561951"/>
              <a:gd name="connsiteX94" fmla="*/ 152745 w 1562119"/>
              <a:gd name="connsiteY94" fmla="*/ 1426195 h 1561951"/>
              <a:gd name="connsiteX95" fmla="*/ 209 w 1562119"/>
              <a:gd name="connsiteY95" fmla="*/ 1273659 h 1561951"/>
              <a:gd name="connsiteX96" fmla="*/ 209 w 1562119"/>
              <a:gd name="connsiteY96" fmla="*/ 944200 h 1561951"/>
              <a:gd name="connsiteX97" fmla="*/ 152745 w 1562119"/>
              <a:gd name="connsiteY97" fmla="*/ 791665 h 1561951"/>
              <a:gd name="connsiteX98" fmla="*/ 369585 w 1562119"/>
              <a:gd name="connsiteY98" fmla="*/ 791665 h 1561951"/>
              <a:gd name="connsiteX99" fmla="*/ 6311 w 1562119"/>
              <a:gd name="connsiteY99" fmla="*/ 88512 h 1561951"/>
              <a:gd name="connsiteX100" fmla="*/ 33920 w 1562119"/>
              <a:gd name="connsiteY100" fmla="*/ 6524 h 1561951"/>
              <a:gd name="connsiteX101" fmla="*/ 57334 w 1562119"/>
              <a:gd name="connsiteY101" fmla="*/ 134 h 1561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562119" h="1561951">
                <a:moveTo>
                  <a:pt x="1203030" y="1426195"/>
                </a:moveTo>
                <a:lnTo>
                  <a:pt x="1205007" y="1430969"/>
                </a:lnTo>
                <a:cubicBezTo>
                  <a:pt x="1210528" y="1436490"/>
                  <a:pt x="1218155" y="1439904"/>
                  <a:pt x="1226579" y="1439904"/>
                </a:cubicBezTo>
                <a:lnTo>
                  <a:pt x="1241833" y="1439904"/>
                </a:lnTo>
                <a:cubicBezTo>
                  <a:pt x="1250258" y="1439904"/>
                  <a:pt x="1257885" y="1436490"/>
                  <a:pt x="1263405" y="1430969"/>
                </a:cubicBezTo>
                <a:lnTo>
                  <a:pt x="1265382" y="1426195"/>
                </a:lnTo>
                <a:close/>
                <a:moveTo>
                  <a:pt x="295442" y="1426195"/>
                </a:moveTo>
                <a:lnTo>
                  <a:pt x="297419" y="1430969"/>
                </a:lnTo>
                <a:cubicBezTo>
                  <a:pt x="302940" y="1436490"/>
                  <a:pt x="310566" y="1439904"/>
                  <a:pt x="318991" y="1439904"/>
                </a:cubicBezTo>
                <a:lnTo>
                  <a:pt x="334244" y="1439904"/>
                </a:lnTo>
                <a:cubicBezTo>
                  <a:pt x="342668" y="1439904"/>
                  <a:pt x="350295" y="1436490"/>
                  <a:pt x="355816" y="1430969"/>
                </a:cubicBezTo>
                <a:lnTo>
                  <a:pt x="357793" y="1426195"/>
                </a:lnTo>
                <a:close/>
                <a:moveTo>
                  <a:pt x="1313534" y="1032633"/>
                </a:moveTo>
                <a:cubicBezTo>
                  <a:pt x="1359867" y="1032640"/>
                  <a:pt x="1397421" y="1070208"/>
                  <a:pt x="1397414" y="1116541"/>
                </a:cubicBezTo>
                <a:cubicBezTo>
                  <a:pt x="1397414" y="1117046"/>
                  <a:pt x="1397410" y="1117550"/>
                  <a:pt x="1397400" y="1118053"/>
                </a:cubicBezTo>
                <a:cubicBezTo>
                  <a:pt x="1396569" y="1163791"/>
                  <a:pt x="1359251" y="1200430"/>
                  <a:pt x="1313506" y="1200422"/>
                </a:cubicBezTo>
                <a:cubicBezTo>
                  <a:pt x="1267171" y="1200415"/>
                  <a:pt x="1229617" y="1162847"/>
                  <a:pt x="1229624" y="1116514"/>
                </a:cubicBezTo>
                <a:cubicBezTo>
                  <a:pt x="1229632" y="1070180"/>
                  <a:pt x="1267200" y="1032625"/>
                  <a:pt x="1313534" y="1032633"/>
                </a:cubicBezTo>
                <a:close/>
                <a:moveTo>
                  <a:pt x="1112187" y="1032633"/>
                </a:moveTo>
                <a:cubicBezTo>
                  <a:pt x="1158520" y="1032640"/>
                  <a:pt x="1196074" y="1070208"/>
                  <a:pt x="1196066" y="1116541"/>
                </a:cubicBezTo>
                <a:cubicBezTo>
                  <a:pt x="1196066" y="1117046"/>
                  <a:pt x="1196063" y="1117550"/>
                  <a:pt x="1196053" y="1118053"/>
                </a:cubicBezTo>
                <a:cubicBezTo>
                  <a:pt x="1195222" y="1163791"/>
                  <a:pt x="1157904" y="1200430"/>
                  <a:pt x="1112158" y="1200422"/>
                </a:cubicBezTo>
                <a:cubicBezTo>
                  <a:pt x="1065824" y="1200415"/>
                  <a:pt x="1028269" y="1162847"/>
                  <a:pt x="1028277" y="1116514"/>
                </a:cubicBezTo>
                <a:cubicBezTo>
                  <a:pt x="1028285" y="1070180"/>
                  <a:pt x="1065852" y="1032625"/>
                  <a:pt x="1112187" y="1032633"/>
                </a:cubicBezTo>
                <a:close/>
                <a:moveTo>
                  <a:pt x="912365" y="1032633"/>
                </a:moveTo>
                <a:cubicBezTo>
                  <a:pt x="958698" y="1032640"/>
                  <a:pt x="996252" y="1070208"/>
                  <a:pt x="996244" y="1116541"/>
                </a:cubicBezTo>
                <a:cubicBezTo>
                  <a:pt x="996244" y="1117046"/>
                  <a:pt x="996241" y="1117550"/>
                  <a:pt x="996231" y="1118053"/>
                </a:cubicBezTo>
                <a:cubicBezTo>
                  <a:pt x="995400" y="1163791"/>
                  <a:pt x="958082" y="1200430"/>
                  <a:pt x="912336" y="1200422"/>
                </a:cubicBezTo>
                <a:cubicBezTo>
                  <a:pt x="866002" y="1200415"/>
                  <a:pt x="828447" y="1162847"/>
                  <a:pt x="828455" y="1116514"/>
                </a:cubicBezTo>
                <a:cubicBezTo>
                  <a:pt x="828463" y="1070180"/>
                  <a:pt x="866030" y="1032625"/>
                  <a:pt x="912365" y="1032633"/>
                </a:cubicBezTo>
                <a:close/>
                <a:moveTo>
                  <a:pt x="152745" y="913693"/>
                </a:moveTo>
                <a:cubicBezTo>
                  <a:pt x="144655" y="913697"/>
                  <a:pt x="136899" y="916914"/>
                  <a:pt x="131180" y="922636"/>
                </a:cubicBezTo>
                <a:cubicBezTo>
                  <a:pt x="125458" y="928354"/>
                  <a:pt x="122242" y="936110"/>
                  <a:pt x="122238" y="944200"/>
                </a:cubicBezTo>
                <a:lnTo>
                  <a:pt x="122238" y="1273659"/>
                </a:lnTo>
                <a:cubicBezTo>
                  <a:pt x="122238" y="1290508"/>
                  <a:pt x="135896" y="1304166"/>
                  <a:pt x="152745" y="1304166"/>
                </a:cubicBezTo>
                <a:lnTo>
                  <a:pt x="1409583" y="1304166"/>
                </a:lnTo>
                <a:cubicBezTo>
                  <a:pt x="1426433" y="1304166"/>
                  <a:pt x="1440091" y="1290508"/>
                  <a:pt x="1440091" y="1273659"/>
                </a:cubicBezTo>
                <a:lnTo>
                  <a:pt x="1440091" y="944200"/>
                </a:lnTo>
                <a:cubicBezTo>
                  <a:pt x="1440091" y="927351"/>
                  <a:pt x="1426433" y="913693"/>
                  <a:pt x="1409583" y="913693"/>
                </a:cubicBezTo>
                <a:close/>
                <a:moveTo>
                  <a:pt x="781194" y="529639"/>
                </a:moveTo>
                <a:cubicBezTo>
                  <a:pt x="814306" y="529639"/>
                  <a:pt x="847417" y="542245"/>
                  <a:pt x="872715" y="567456"/>
                </a:cubicBezTo>
                <a:cubicBezTo>
                  <a:pt x="896719" y="591465"/>
                  <a:pt x="896715" y="630388"/>
                  <a:pt x="872706" y="654392"/>
                </a:cubicBezTo>
                <a:cubicBezTo>
                  <a:pt x="848696" y="678395"/>
                  <a:pt x="809773" y="678391"/>
                  <a:pt x="785770" y="654382"/>
                </a:cubicBezTo>
                <a:lnTo>
                  <a:pt x="775092" y="654382"/>
                </a:lnTo>
                <a:cubicBezTo>
                  <a:pt x="763583" y="665326"/>
                  <a:pt x="748263" y="671352"/>
                  <a:pt x="732382" y="671180"/>
                </a:cubicBezTo>
                <a:cubicBezTo>
                  <a:pt x="698689" y="670707"/>
                  <a:pt x="671757" y="643009"/>
                  <a:pt x="672231" y="609315"/>
                </a:cubicBezTo>
                <a:cubicBezTo>
                  <a:pt x="672451" y="593638"/>
                  <a:pt x="678697" y="578650"/>
                  <a:pt x="689672" y="567456"/>
                </a:cubicBezTo>
                <a:cubicBezTo>
                  <a:pt x="714971" y="542245"/>
                  <a:pt x="748083" y="529639"/>
                  <a:pt x="781194" y="529639"/>
                </a:cubicBezTo>
                <a:close/>
                <a:moveTo>
                  <a:pt x="781946" y="333695"/>
                </a:moveTo>
                <a:cubicBezTo>
                  <a:pt x="865074" y="333695"/>
                  <a:pt x="948201" y="365346"/>
                  <a:pt x="1011503" y="428648"/>
                </a:cubicBezTo>
                <a:cubicBezTo>
                  <a:pt x="1035512" y="452657"/>
                  <a:pt x="1035512" y="491584"/>
                  <a:pt x="1011503" y="515594"/>
                </a:cubicBezTo>
                <a:cubicBezTo>
                  <a:pt x="987494" y="539603"/>
                  <a:pt x="948566" y="539603"/>
                  <a:pt x="924557" y="515594"/>
                </a:cubicBezTo>
                <a:cubicBezTo>
                  <a:pt x="845570" y="436410"/>
                  <a:pt x="717349" y="436250"/>
                  <a:pt x="638166" y="515237"/>
                </a:cubicBezTo>
                <a:cubicBezTo>
                  <a:pt x="638045" y="515357"/>
                  <a:pt x="637927" y="515475"/>
                  <a:pt x="637809" y="515594"/>
                </a:cubicBezTo>
                <a:cubicBezTo>
                  <a:pt x="626298" y="526530"/>
                  <a:pt x="610976" y="532550"/>
                  <a:pt x="595099" y="532373"/>
                </a:cubicBezTo>
                <a:cubicBezTo>
                  <a:pt x="561406" y="531900"/>
                  <a:pt x="534474" y="504201"/>
                  <a:pt x="534948" y="470508"/>
                </a:cubicBezTo>
                <a:cubicBezTo>
                  <a:pt x="535168" y="454831"/>
                  <a:pt x="541414" y="439842"/>
                  <a:pt x="552389" y="428648"/>
                </a:cubicBezTo>
                <a:cubicBezTo>
                  <a:pt x="615692" y="365346"/>
                  <a:pt x="698819" y="333695"/>
                  <a:pt x="781946" y="333695"/>
                </a:cubicBezTo>
                <a:close/>
                <a:moveTo>
                  <a:pt x="781196" y="126856"/>
                </a:moveTo>
                <a:cubicBezTo>
                  <a:pt x="916993" y="126856"/>
                  <a:pt x="1052793" y="178642"/>
                  <a:pt x="1156432" y="282213"/>
                </a:cubicBezTo>
                <a:cubicBezTo>
                  <a:pt x="1180023" y="306274"/>
                  <a:pt x="1179642" y="344906"/>
                  <a:pt x="1155581" y="368497"/>
                </a:cubicBezTo>
                <a:cubicBezTo>
                  <a:pt x="1144387" y="379472"/>
                  <a:pt x="1129397" y="385719"/>
                  <a:pt x="1113722" y="385938"/>
                </a:cubicBezTo>
                <a:lnTo>
                  <a:pt x="1113722" y="387463"/>
                </a:lnTo>
                <a:cubicBezTo>
                  <a:pt x="1097627" y="387234"/>
                  <a:pt x="1082276" y="380654"/>
                  <a:pt x="1071012" y="369159"/>
                </a:cubicBezTo>
                <a:cubicBezTo>
                  <a:pt x="912374" y="210541"/>
                  <a:pt x="651538" y="210541"/>
                  <a:pt x="492920" y="369159"/>
                </a:cubicBezTo>
                <a:cubicBezTo>
                  <a:pt x="468910" y="393168"/>
                  <a:pt x="429983" y="393168"/>
                  <a:pt x="405974" y="369159"/>
                </a:cubicBezTo>
                <a:cubicBezTo>
                  <a:pt x="381965" y="345150"/>
                  <a:pt x="381965" y="306223"/>
                  <a:pt x="405974" y="282213"/>
                </a:cubicBezTo>
                <a:cubicBezTo>
                  <a:pt x="509603" y="178642"/>
                  <a:pt x="645398" y="126856"/>
                  <a:pt x="781196" y="126856"/>
                </a:cubicBezTo>
                <a:close/>
                <a:moveTo>
                  <a:pt x="57334" y="134"/>
                </a:moveTo>
                <a:cubicBezTo>
                  <a:pt x="81103" y="-1446"/>
                  <a:pt x="104628" y="10975"/>
                  <a:pt x="116118" y="33523"/>
                </a:cubicBezTo>
                <a:lnTo>
                  <a:pt x="507800" y="791665"/>
                </a:lnTo>
                <a:lnTo>
                  <a:pt x="1054548" y="791665"/>
                </a:lnTo>
                <a:lnTo>
                  <a:pt x="1446193" y="33523"/>
                </a:lnTo>
                <a:cubicBezTo>
                  <a:pt x="1461778" y="3616"/>
                  <a:pt x="1498656" y="-7993"/>
                  <a:pt x="1528562" y="7592"/>
                </a:cubicBezTo>
                <a:cubicBezTo>
                  <a:pt x="1558469" y="23177"/>
                  <a:pt x="1570079" y="60055"/>
                  <a:pt x="1554493" y="89961"/>
                </a:cubicBezTo>
                <a:lnTo>
                  <a:pt x="1192652" y="791665"/>
                </a:lnTo>
                <a:lnTo>
                  <a:pt x="1409583" y="791665"/>
                </a:lnTo>
                <a:cubicBezTo>
                  <a:pt x="1493827" y="791665"/>
                  <a:pt x="1562119" y="859957"/>
                  <a:pt x="1562119" y="944200"/>
                </a:cubicBezTo>
                <a:lnTo>
                  <a:pt x="1562119" y="1273659"/>
                </a:lnTo>
                <a:cubicBezTo>
                  <a:pt x="1562119" y="1357903"/>
                  <a:pt x="1493827" y="1426195"/>
                  <a:pt x="1409583" y="1426195"/>
                </a:cubicBezTo>
                <a:lnTo>
                  <a:pt x="1390978" y="1426195"/>
                </a:lnTo>
                <a:lnTo>
                  <a:pt x="1382382" y="1468770"/>
                </a:lnTo>
                <a:cubicBezTo>
                  <a:pt x="1359226" y="1523518"/>
                  <a:pt x="1305016" y="1561932"/>
                  <a:pt x="1241833" y="1561932"/>
                </a:cubicBezTo>
                <a:lnTo>
                  <a:pt x="1241833" y="1561951"/>
                </a:lnTo>
                <a:lnTo>
                  <a:pt x="1226579" y="1561951"/>
                </a:lnTo>
                <a:cubicBezTo>
                  <a:pt x="1163397" y="1561951"/>
                  <a:pt x="1109187" y="1523537"/>
                  <a:pt x="1086030" y="1468789"/>
                </a:cubicBezTo>
                <a:lnTo>
                  <a:pt x="1077431" y="1426195"/>
                </a:lnTo>
                <a:lnTo>
                  <a:pt x="483389" y="1426195"/>
                </a:lnTo>
                <a:lnTo>
                  <a:pt x="474793" y="1468770"/>
                </a:lnTo>
                <a:cubicBezTo>
                  <a:pt x="451637" y="1523518"/>
                  <a:pt x="397427" y="1561932"/>
                  <a:pt x="334244" y="1561932"/>
                </a:cubicBezTo>
                <a:lnTo>
                  <a:pt x="334244" y="1561951"/>
                </a:lnTo>
                <a:lnTo>
                  <a:pt x="318991" y="1561951"/>
                </a:lnTo>
                <a:cubicBezTo>
                  <a:pt x="255809" y="1561951"/>
                  <a:pt x="201598" y="1523537"/>
                  <a:pt x="178442" y="1468789"/>
                </a:cubicBezTo>
                <a:lnTo>
                  <a:pt x="169842" y="1426195"/>
                </a:lnTo>
                <a:lnTo>
                  <a:pt x="152745" y="1426195"/>
                </a:lnTo>
                <a:cubicBezTo>
                  <a:pt x="68502" y="1426195"/>
                  <a:pt x="209" y="1357903"/>
                  <a:pt x="209" y="1273659"/>
                </a:cubicBezTo>
                <a:lnTo>
                  <a:pt x="209" y="944200"/>
                </a:lnTo>
                <a:cubicBezTo>
                  <a:pt x="209" y="859957"/>
                  <a:pt x="68502" y="791665"/>
                  <a:pt x="152745" y="791665"/>
                </a:cubicBezTo>
                <a:lnTo>
                  <a:pt x="369585" y="791665"/>
                </a:lnTo>
                <a:lnTo>
                  <a:pt x="6311" y="88512"/>
                </a:lnTo>
                <a:cubicBezTo>
                  <a:pt x="-8572" y="58239"/>
                  <a:pt x="3756" y="21627"/>
                  <a:pt x="33920" y="6524"/>
                </a:cubicBezTo>
                <a:cubicBezTo>
                  <a:pt x="41461" y="2743"/>
                  <a:pt x="49411" y="660"/>
                  <a:pt x="57334" y="134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15"/>
          <p:cNvSpPr txBox="1"/>
          <p:nvPr/>
        </p:nvSpPr>
        <p:spPr>
          <a:xfrm>
            <a:off x="395605" y="1275715"/>
            <a:ext cx="10795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路由器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202815" y="3239770"/>
            <a:ext cx="230400" cy="3606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202815" y="2860040"/>
            <a:ext cx="230400" cy="3606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0640" y="21853"/>
            <a:ext cx="640356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认知设备</a:t>
            </a:r>
            <a:endParaRPr lang="zh-CN" altLang="en-US" sz="2400" b="1" spc="200" noProof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274764" y="825242"/>
            <a:ext cx="5399405" cy="521970"/>
          </a:xfrm>
          <a:prstGeom prst="rect">
            <a:avLst/>
          </a:prstGeom>
          <a:noFill/>
        </p:spPr>
        <p:txBody>
          <a:bodyPr wrap="square" rtlCol="0" anchor="b" anchorCtr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buClrTx/>
              <a:buSzTx/>
              <a:buFontTx/>
            </a:pPr>
            <a:r>
              <a:rPr lang="zh-CN" altLang="en-US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WIFI家族，一代比一代强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828040" y="3651885"/>
          <a:ext cx="7041515" cy="1348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7405"/>
                <a:gridCol w="932180"/>
                <a:gridCol w="1506855"/>
                <a:gridCol w="2108835"/>
                <a:gridCol w="1666240"/>
              </a:tblGrid>
              <a:tr h="29718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推出时间</a:t>
                      </a: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技术</a:t>
                      </a: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适用</a:t>
                      </a: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35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穿墙能力</a:t>
                      </a:r>
                      <a:endParaRPr lang="zh-CN" altLang="en-US" sz="135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2971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35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wifi5</a:t>
                      </a:r>
                      <a:endParaRPr lang="en-US" altLang="zh-CN" sz="135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2014</a:t>
                      </a:r>
                      <a:endParaRPr lang="zh-CN" altLang="en-US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350" b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小</a:t>
                      </a:r>
                      <a:r>
                        <a:rPr lang="zh-CN" altLang="en-US" sz="135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户型</a:t>
                      </a:r>
                      <a:endParaRPr lang="zh-CN" altLang="en-US" sz="135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35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日常刷视频</a:t>
                      </a:r>
                      <a:endParaRPr lang="zh-CN" altLang="en-US" sz="135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35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稍弱</a:t>
                      </a:r>
                      <a:endParaRPr lang="zh-CN" altLang="en-US" sz="135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5029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35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wifi6</a:t>
                      </a:r>
                      <a:endParaRPr lang="en-US" altLang="zh-CN" sz="1350" b="1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2019</a:t>
                      </a:r>
                      <a:endParaRPr lang="zh-CN" altLang="en-US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OFDMA,一对多</a:t>
                      </a:r>
                      <a:endParaRPr lang="zh-CN" altLang="en-US" sz="100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000" b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TWT</a:t>
                      </a:r>
                      <a:r>
                        <a:rPr lang="en-US" altLang="zh-CN" sz="1000" b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,低延迟</a:t>
                      </a:r>
                      <a:endParaRPr lang="en-US" altLang="zh-CN" sz="1000" b="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MU-MIMO</a:t>
                      </a:r>
                      <a:r>
                        <a:rPr lang="en-US" altLang="zh-CN" sz="10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,覆盖广</a:t>
                      </a:r>
                      <a:endParaRPr lang="en-US" altLang="zh-CN" sz="100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350" b="1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多</a:t>
                      </a:r>
                      <a:r>
                        <a:rPr lang="zh-CN" altLang="en-US" sz="135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设备、</a:t>
                      </a:r>
                      <a:r>
                        <a:rPr lang="zh-CN" altLang="en-US" sz="1350" b="1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快</a:t>
                      </a:r>
                      <a:r>
                        <a:rPr lang="zh-CN" altLang="en-US" sz="135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网速</a:t>
                      </a:r>
                      <a:r>
                        <a:rPr lang="zh-CN" altLang="en-US" sz="135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、</a:t>
                      </a:r>
                      <a:r>
                        <a:rPr lang="zh-CN" altLang="en-US" sz="1350" b="1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大</a:t>
                      </a:r>
                      <a:r>
                        <a:rPr lang="zh-CN" altLang="en-US" sz="135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户型</a:t>
                      </a:r>
                      <a:r>
                        <a:rPr lang="zh-CN" altLang="en-US" sz="135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4K/8K</a:t>
                      </a:r>
                      <a:r>
                        <a:rPr lang="en-US" altLang="zh-CN" sz="135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35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VR游戏</a:t>
                      </a:r>
                      <a:endParaRPr lang="zh-CN" altLang="en-US" sz="135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覆盖</a:t>
                      </a:r>
                      <a:r>
                        <a:rPr lang="zh-CN" altLang="en-US" b="1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广</a:t>
                      </a:r>
                      <a:r>
                        <a:rPr lang="zh-CN" altLang="en-US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</a:t>
                      </a:r>
                      <a:r>
                        <a:rPr lang="zh-CN" altLang="en-US" b="1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穿</a:t>
                      </a:r>
                      <a:r>
                        <a:rPr lang="zh-CN" altLang="en-US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墙好</a:t>
                      </a:r>
                      <a:endParaRPr lang="zh-CN" altLang="en-US" sz="100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518795" y="2743200"/>
            <a:ext cx="6713220" cy="86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p"/>
            </a:pPr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wifi5</a:t>
            </a: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802.11ac</a:t>
            </a: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: </a:t>
            </a: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狂暴版本，</a:t>
            </a: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频段</a:t>
            </a:r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5GHz</a:t>
            </a:r>
            <a:r>
              <a:rPr lang="en-US" altLang="zh-CN" sz="7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(2.4GHz)</a:t>
            </a: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传送速度为</a:t>
            </a:r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866Mbps</a:t>
            </a:r>
            <a:endParaRPr lang="en-US" altLang="zh-CN" sz="14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wifi6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802.11ax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: 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王者版本，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频段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2.4+5GHz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传送速度可达9.6 Gbps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 rot="1140000">
            <a:off x="138430" y="3260090"/>
            <a:ext cx="744220" cy="312420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  <a:gs pos="0">
                <a:srgbClr val="007BD3"/>
              </a:gs>
              <a:gs pos="100000">
                <a:srgbClr val="034373"/>
              </a:gs>
            </a:gsLst>
            <a:lin ang="16200000" scaled="0"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推荐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~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2" name="图片 21"/>
          <p:cNvPicPr/>
          <p:nvPr/>
        </p:nvPicPr>
        <p:blipFill>
          <a:blip r:embed="rId2"/>
          <a:stretch>
            <a:fillRect/>
          </a:stretch>
        </p:blipFill>
        <p:spPr>
          <a:xfrm>
            <a:off x="6948170" y="1312545"/>
            <a:ext cx="1855470" cy="12820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22"/>
          <p:cNvPicPr/>
          <p:nvPr/>
        </p:nvPicPr>
        <p:blipFill>
          <a:blip r:embed="rId3"/>
          <a:stretch>
            <a:fillRect/>
          </a:stretch>
        </p:blipFill>
        <p:spPr>
          <a:xfrm>
            <a:off x="6948170" y="2505710"/>
            <a:ext cx="1855470" cy="1102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/>
          <p:nvPr/>
        </p:nvPicPr>
        <p:blipFill>
          <a:blip r:embed="rId4"/>
          <a:srcRect t="-121" r="53080"/>
          <a:stretch>
            <a:fillRect/>
          </a:stretch>
        </p:blipFill>
        <p:spPr>
          <a:xfrm>
            <a:off x="7308215" y="3075940"/>
            <a:ext cx="1296035" cy="52451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5"/>
          <a:stretch>
            <a:fillRect/>
          </a:stretch>
        </p:blipFill>
        <p:spPr>
          <a:xfrm>
            <a:off x="7236460" y="1851660"/>
            <a:ext cx="1296035" cy="52451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8795" y="1635125"/>
            <a:ext cx="6713220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pPr marL="171450" indent="-17145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p"/>
            </a:pPr>
            <a:r>
              <a:rPr lang="en-US" altLang="zh-CN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wifi1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（ </a:t>
            </a:r>
            <a:r>
              <a:rPr lang="en-US" altLang="zh-CN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802.11a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） ：基础版本，频段</a:t>
            </a:r>
            <a:r>
              <a:rPr lang="en-US" altLang="zh-CN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5GHz</a:t>
            </a:r>
            <a:r>
              <a:rPr lang="zh-CN" altLang="zh-CN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传送速度为</a:t>
            </a:r>
            <a:r>
              <a:rPr lang="en-US" altLang="zh-CN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54Mbps</a:t>
            </a:r>
            <a:endParaRPr lang="en-US" altLang="zh-CN" sz="10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p"/>
            </a:pPr>
            <a:r>
              <a:rPr lang="en-US" altLang="zh-CN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wifi2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（ </a:t>
            </a:r>
            <a:r>
              <a:rPr lang="en-US" altLang="zh-CN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802.11b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） ：补充版本，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频段</a:t>
            </a:r>
            <a:r>
              <a:rPr lang="en-US" altLang="zh-CN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2.4GHz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传送速度为</a:t>
            </a:r>
            <a:r>
              <a:rPr lang="en-US" altLang="zh-CN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11Mbps</a:t>
            </a:r>
            <a:endParaRPr lang="en-US" altLang="zh-CN" sz="10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p"/>
            </a:pPr>
            <a:r>
              <a:rPr lang="en-US" altLang="zh-CN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wifi3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（ </a:t>
            </a:r>
            <a:r>
              <a:rPr lang="en-US" altLang="zh-CN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802.11g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） ：升级版本，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频段</a:t>
            </a:r>
            <a:r>
              <a:rPr lang="en-US" altLang="zh-CN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2.4GHz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传送速度为</a:t>
            </a:r>
            <a:r>
              <a:rPr lang="en-US" altLang="zh-CN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54Mbps</a:t>
            </a:r>
            <a:endParaRPr lang="en-US" altLang="zh-CN" sz="10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p"/>
            </a:pPr>
            <a:r>
              <a:rPr lang="en-US" altLang="zh-CN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wifi4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（ </a:t>
            </a:r>
            <a:r>
              <a:rPr lang="en-US" altLang="zh-CN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802.11n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） ：进阶版本，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频段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2.4GHz，</a:t>
            </a: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传送速度为</a:t>
            </a:r>
            <a:r>
              <a:rPr lang="en-US" altLang="zh-CN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300Mbps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f9af0d4e-0f99-44b6-9062-2b0aba0ea05d"/>
          <p:cNvSpPr/>
          <p:nvPr/>
        </p:nvSpPr>
        <p:spPr>
          <a:xfrm>
            <a:off x="539984" y="627479"/>
            <a:ext cx="609685" cy="609619"/>
          </a:xfrm>
          <a:custGeom>
            <a:avLst/>
            <a:gdLst>
              <a:gd name="connsiteX0" fmla="*/ 1203030 w 1562119"/>
              <a:gd name="connsiteY0" fmla="*/ 1426195 h 1561951"/>
              <a:gd name="connsiteX1" fmla="*/ 1205007 w 1562119"/>
              <a:gd name="connsiteY1" fmla="*/ 1430969 h 1561951"/>
              <a:gd name="connsiteX2" fmla="*/ 1226579 w 1562119"/>
              <a:gd name="connsiteY2" fmla="*/ 1439904 h 1561951"/>
              <a:gd name="connsiteX3" fmla="*/ 1241833 w 1562119"/>
              <a:gd name="connsiteY3" fmla="*/ 1439904 h 1561951"/>
              <a:gd name="connsiteX4" fmla="*/ 1263405 w 1562119"/>
              <a:gd name="connsiteY4" fmla="*/ 1430969 h 1561951"/>
              <a:gd name="connsiteX5" fmla="*/ 1265382 w 1562119"/>
              <a:gd name="connsiteY5" fmla="*/ 1426195 h 1561951"/>
              <a:gd name="connsiteX6" fmla="*/ 295442 w 1562119"/>
              <a:gd name="connsiteY6" fmla="*/ 1426195 h 1561951"/>
              <a:gd name="connsiteX7" fmla="*/ 297419 w 1562119"/>
              <a:gd name="connsiteY7" fmla="*/ 1430969 h 1561951"/>
              <a:gd name="connsiteX8" fmla="*/ 318991 w 1562119"/>
              <a:gd name="connsiteY8" fmla="*/ 1439904 h 1561951"/>
              <a:gd name="connsiteX9" fmla="*/ 334244 w 1562119"/>
              <a:gd name="connsiteY9" fmla="*/ 1439904 h 1561951"/>
              <a:gd name="connsiteX10" fmla="*/ 355816 w 1562119"/>
              <a:gd name="connsiteY10" fmla="*/ 1430969 h 1561951"/>
              <a:gd name="connsiteX11" fmla="*/ 357793 w 1562119"/>
              <a:gd name="connsiteY11" fmla="*/ 1426195 h 1561951"/>
              <a:gd name="connsiteX12" fmla="*/ 1313534 w 1562119"/>
              <a:gd name="connsiteY12" fmla="*/ 1032633 h 1561951"/>
              <a:gd name="connsiteX13" fmla="*/ 1397414 w 1562119"/>
              <a:gd name="connsiteY13" fmla="*/ 1116541 h 1561951"/>
              <a:gd name="connsiteX14" fmla="*/ 1397400 w 1562119"/>
              <a:gd name="connsiteY14" fmla="*/ 1118053 h 1561951"/>
              <a:gd name="connsiteX15" fmla="*/ 1313506 w 1562119"/>
              <a:gd name="connsiteY15" fmla="*/ 1200422 h 1561951"/>
              <a:gd name="connsiteX16" fmla="*/ 1229624 w 1562119"/>
              <a:gd name="connsiteY16" fmla="*/ 1116514 h 1561951"/>
              <a:gd name="connsiteX17" fmla="*/ 1313534 w 1562119"/>
              <a:gd name="connsiteY17" fmla="*/ 1032633 h 1561951"/>
              <a:gd name="connsiteX18" fmla="*/ 1112187 w 1562119"/>
              <a:gd name="connsiteY18" fmla="*/ 1032633 h 1561951"/>
              <a:gd name="connsiteX19" fmla="*/ 1196066 w 1562119"/>
              <a:gd name="connsiteY19" fmla="*/ 1116541 h 1561951"/>
              <a:gd name="connsiteX20" fmla="*/ 1196053 w 1562119"/>
              <a:gd name="connsiteY20" fmla="*/ 1118053 h 1561951"/>
              <a:gd name="connsiteX21" fmla="*/ 1112158 w 1562119"/>
              <a:gd name="connsiteY21" fmla="*/ 1200422 h 1561951"/>
              <a:gd name="connsiteX22" fmla="*/ 1028277 w 1562119"/>
              <a:gd name="connsiteY22" fmla="*/ 1116514 h 1561951"/>
              <a:gd name="connsiteX23" fmla="*/ 1112187 w 1562119"/>
              <a:gd name="connsiteY23" fmla="*/ 1032633 h 1561951"/>
              <a:gd name="connsiteX24" fmla="*/ 912365 w 1562119"/>
              <a:gd name="connsiteY24" fmla="*/ 1032633 h 1561951"/>
              <a:gd name="connsiteX25" fmla="*/ 996244 w 1562119"/>
              <a:gd name="connsiteY25" fmla="*/ 1116541 h 1561951"/>
              <a:gd name="connsiteX26" fmla="*/ 996231 w 1562119"/>
              <a:gd name="connsiteY26" fmla="*/ 1118053 h 1561951"/>
              <a:gd name="connsiteX27" fmla="*/ 912336 w 1562119"/>
              <a:gd name="connsiteY27" fmla="*/ 1200422 h 1561951"/>
              <a:gd name="connsiteX28" fmla="*/ 828455 w 1562119"/>
              <a:gd name="connsiteY28" fmla="*/ 1116514 h 1561951"/>
              <a:gd name="connsiteX29" fmla="*/ 912365 w 1562119"/>
              <a:gd name="connsiteY29" fmla="*/ 1032633 h 1561951"/>
              <a:gd name="connsiteX30" fmla="*/ 152745 w 1562119"/>
              <a:gd name="connsiteY30" fmla="*/ 913693 h 1561951"/>
              <a:gd name="connsiteX31" fmla="*/ 131180 w 1562119"/>
              <a:gd name="connsiteY31" fmla="*/ 922636 h 1561951"/>
              <a:gd name="connsiteX32" fmla="*/ 122238 w 1562119"/>
              <a:gd name="connsiteY32" fmla="*/ 944200 h 1561951"/>
              <a:gd name="connsiteX33" fmla="*/ 122238 w 1562119"/>
              <a:gd name="connsiteY33" fmla="*/ 1273659 h 1561951"/>
              <a:gd name="connsiteX34" fmla="*/ 152745 w 1562119"/>
              <a:gd name="connsiteY34" fmla="*/ 1304166 h 1561951"/>
              <a:gd name="connsiteX35" fmla="*/ 1409583 w 1562119"/>
              <a:gd name="connsiteY35" fmla="*/ 1304166 h 1561951"/>
              <a:gd name="connsiteX36" fmla="*/ 1440091 w 1562119"/>
              <a:gd name="connsiteY36" fmla="*/ 1273659 h 1561951"/>
              <a:gd name="connsiteX37" fmla="*/ 1440091 w 1562119"/>
              <a:gd name="connsiteY37" fmla="*/ 944200 h 1561951"/>
              <a:gd name="connsiteX38" fmla="*/ 1409583 w 1562119"/>
              <a:gd name="connsiteY38" fmla="*/ 913693 h 1561951"/>
              <a:gd name="connsiteX39" fmla="*/ 781194 w 1562119"/>
              <a:gd name="connsiteY39" fmla="*/ 529639 h 1561951"/>
              <a:gd name="connsiteX40" fmla="*/ 872715 w 1562119"/>
              <a:gd name="connsiteY40" fmla="*/ 567456 h 1561951"/>
              <a:gd name="connsiteX41" fmla="*/ 872706 w 1562119"/>
              <a:gd name="connsiteY41" fmla="*/ 654392 h 1561951"/>
              <a:gd name="connsiteX42" fmla="*/ 785770 w 1562119"/>
              <a:gd name="connsiteY42" fmla="*/ 654382 h 1561951"/>
              <a:gd name="connsiteX43" fmla="*/ 775092 w 1562119"/>
              <a:gd name="connsiteY43" fmla="*/ 654382 h 1561951"/>
              <a:gd name="connsiteX44" fmla="*/ 732382 w 1562119"/>
              <a:gd name="connsiteY44" fmla="*/ 671180 h 1561951"/>
              <a:gd name="connsiteX45" fmla="*/ 672231 w 1562119"/>
              <a:gd name="connsiteY45" fmla="*/ 609315 h 1561951"/>
              <a:gd name="connsiteX46" fmla="*/ 689672 w 1562119"/>
              <a:gd name="connsiteY46" fmla="*/ 567456 h 1561951"/>
              <a:gd name="connsiteX47" fmla="*/ 781194 w 1562119"/>
              <a:gd name="connsiteY47" fmla="*/ 529639 h 1561951"/>
              <a:gd name="connsiteX48" fmla="*/ 781946 w 1562119"/>
              <a:gd name="connsiteY48" fmla="*/ 333695 h 1561951"/>
              <a:gd name="connsiteX49" fmla="*/ 1011503 w 1562119"/>
              <a:gd name="connsiteY49" fmla="*/ 428648 h 1561951"/>
              <a:gd name="connsiteX50" fmla="*/ 1011503 w 1562119"/>
              <a:gd name="connsiteY50" fmla="*/ 515594 h 1561951"/>
              <a:gd name="connsiteX51" fmla="*/ 924557 w 1562119"/>
              <a:gd name="connsiteY51" fmla="*/ 515594 h 1561951"/>
              <a:gd name="connsiteX52" fmla="*/ 638166 w 1562119"/>
              <a:gd name="connsiteY52" fmla="*/ 515237 h 1561951"/>
              <a:gd name="connsiteX53" fmla="*/ 637809 w 1562119"/>
              <a:gd name="connsiteY53" fmla="*/ 515594 h 1561951"/>
              <a:gd name="connsiteX54" fmla="*/ 595099 w 1562119"/>
              <a:gd name="connsiteY54" fmla="*/ 532373 h 1561951"/>
              <a:gd name="connsiteX55" fmla="*/ 534948 w 1562119"/>
              <a:gd name="connsiteY55" fmla="*/ 470508 h 1561951"/>
              <a:gd name="connsiteX56" fmla="*/ 552389 w 1562119"/>
              <a:gd name="connsiteY56" fmla="*/ 428648 h 1561951"/>
              <a:gd name="connsiteX57" fmla="*/ 781946 w 1562119"/>
              <a:gd name="connsiteY57" fmla="*/ 333695 h 1561951"/>
              <a:gd name="connsiteX58" fmla="*/ 781196 w 1562119"/>
              <a:gd name="connsiteY58" fmla="*/ 126856 h 1561951"/>
              <a:gd name="connsiteX59" fmla="*/ 1156432 w 1562119"/>
              <a:gd name="connsiteY59" fmla="*/ 282213 h 1561951"/>
              <a:gd name="connsiteX60" fmla="*/ 1155581 w 1562119"/>
              <a:gd name="connsiteY60" fmla="*/ 368497 h 1561951"/>
              <a:gd name="connsiteX61" fmla="*/ 1113722 w 1562119"/>
              <a:gd name="connsiteY61" fmla="*/ 385938 h 1561951"/>
              <a:gd name="connsiteX62" fmla="*/ 1113722 w 1562119"/>
              <a:gd name="connsiteY62" fmla="*/ 387463 h 1561951"/>
              <a:gd name="connsiteX63" fmla="*/ 1071012 w 1562119"/>
              <a:gd name="connsiteY63" fmla="*/ 369159 h 1561951"/>
              <a:gd name="connsiteX64" fmla="*/ 492920 w 1562119"/>
              <a:gd name="connsiteY64" fmla="*/ 369159 h 1561951"/>
              <a:gd name="connsiteX65" fmla="*/ 405974 w 1562119"/>
              <a:gd name="connsiteY65" fmla="*/ 369159 h 1561951"/>
              <a:gd name="connsiteX66" fmla="*/ 405974 w 1562119"/>
              <a:gd name="connsiteY66" fmla="*/ 282213 h 1561951"/>
              <a:gd name="connsiteX67" fmla="*/ 781196 w 1562119"/>
              <a:gd name="connsiteY67" fmla="*/ 126856 h 1561951"/>
              <a:gd name="connsiteX68" fmla="*/ 57334 w 1562119"/>
              <a:gd name="connsiteY68" fmla="*/ 134 h 1561951"/>
              <a:gd name="connsiteX69" fmla="*/ 116118 w 1562119"/>
              <a:gd name="connsiteY69" fmla="*/ 33523 h 1561951"/>
              <a:gd name="connsiteX70" fmla="*/ 507800 w 1562119"/>
              <a:gd name="connsiteY70" fmla="*/ 791665 h 1561951"/>
              <a:gd name="connsiteX71" fmla="*/ 1054548 w 1562119"/>
              <a:gd name="connsiteY71" fmla="*/ 791665 h 1561951"/>
              <a:gd name="connsiteX72" fmla="*/ 1446193 w 1562119"/>
              <a:gd name="connsiteY72" fmla="*/ 33523 h 1561951"/>
              <a:gd name="connsiteX73" fmla="*/ 1528562 w 1562119"/>
              <a:gd name="connsiteY73" fmla="*/ 7592 h 1561951"/>
              <a:gd name="connsiteX74" fmla="*/ 1554493 w 1562119"/>
              <a:gd name="connsiteY74" fmla="*/ 89961 h 1561951"/>
              <a:gd name="connsiteX75" fmla="*/ 1192652 w 1562119"/>
              <a:gd name="connsiteY75" fmla="*/ 791665 h 1561951"/>
              <a:gd name="connsiteX76" fmla="*/ 1409583 w 1562119"/>
              <a:gd name="connsiteY76" fmla="*/ 791665 h 1561951"/>
              <a:gd name="connsiteX77" fmla="*/ 1562119 w 1562119"/>
              <a:gd name="connsiteY77" fmla="*/ 944200 h 1561951"/>
              <a:gd name="connsiteX78" fmla="*/ 1562119 w 1562119"/>
              <a:gd name="connsiteY78" fmla="*/ 1273659 h 1561951"/>
              <a:gd name="connsiteX79" fmla="*/ 1409583 w 1562119"/>
              <a:gd name="connsiteY79" fmla="*/ 1426195 h 1561951"/>
              <a:gd name="connsiteX80" fmla="*/ 1390978 w 1562119"/>
              <a:gd name="connsiteY80" fmla="*/ 1426195 h 1561951"/>
              <a:gd name="connsiteX81" fmla="*/ 1382382 w 1562119"/>
              <a:gd name="connsiteY81" fmla="*/ 1468770 h 1561951"/>
              <a:gd name="connsiteX82" fmla="*/ 1241833 w 1562119"/>
              <a:gd name="connsiteY82" fmla="*/ 1561932 h 1561951"/>
              <a:gd name="connsiteX83" fmla="*/ 1241833 w 1562119"/>
              <a:gd name="connsiteY83" fmla="*/ 1561951 h 1561951"/>
              <a:gd name="connsiteX84" fmla="*/ 1226579 w 1562119"/>
              <a:gd name="connsiteY84" fmla="*/ 1561951 h 1561951"/>
              <a:gd name="connsiteX85" fmla="*/ 1086030 w 1562119"/>
              <a:gd name="connsiteY85" fmla="*/ 1468789 h 1561951"/>
              <a:gd name="connsiteX86" fmla="*/ 1077431 w 1562119"/>
              <a:gd name="connsiteY86" fmla="*/ 1426195 h 1561951"/>
              <a:gd name="connsiteX87" fmla="*/ 483389 w 1562119"/>
              <a:gd name="connsiteY87" fmla="*/ 1426195 h 1561951"/>
              <a:gd name="connsiteX88" fmla="*/ 474793 w 1562119"/>
              <a:gd name="connsiteY88" fmla="*/ 1468770 h 1561951"/>
              <a:gd name="connsiteX89" fmla="*/ 334244 w 1562119"/>
              <a:gd name="connsiteY89" fmla="*/ 1561932 h 1561951"/>
              <a:gd name="connsiteX90" fmla="*/ 334244 w 1562119"/>
              <a:gd name="connsiteY90" fmla="*/ 1561951 h 1561951"/>
              <a:gd name="connsiteX91" fmla="*/ 318991 w 1562119"/>
              <a:gd name="connsiteY91" fmla="*/ 1561951 h 1561951"/>
              <a:gd name="connsiteX92" fmla="*/ 178442 w 1562119"/>
              <a:gd name="connsiteY92" fmla="*/ 1468789 h 1561951"/>
              <a:gd name="connsiteX93" fmla="*/ 169842 w 1562119"/>
              <a:gd name="connsiteY93" fmla="*/ 1426195 h 1561951"/>
              <a:gd name="connsiteX94" fmla="*/ 152745 w 1562119"/>
              <a:gd name="connsiteY94" fmla="*/ 1426195 h 1561951"/>
              <a:gd name="connsiteX95" fmla="*/ 209 w 1562119"/>
              <a:gd name="connsiteY95" fmla="*/ 1273659 h 1561951"/>
              <a:gd name="connsiteX96" fmla="*/ 209 w 1562119"/>
              <a:gd name="connsiteY96" fmla="*/ 944200 h 1561951"/>
              <a:gd name="connsiteX97" fmla="*/ 152745 w 1562119"/>
              <a:gd name="connsiteY97" fmla="*/ 791665 h 1561951"/>
              <a:gd name="connsiteX98" fmla="*/ 369585 w 1562119"/>
              <a:gd name="connsiteY98" fmla="*/ 791665 h 1561951"/>
              <a:gd name="connsiteX99" fmla="*/ 6311 w 1562119"/>
              <a:gd name="connsiteY99" fmla="*/ 88512 h 1561951"/>
              <a:gd name="connsiteX100" fmla="*/ 33920 w 1562119"/>
              <a:gd name="connsiteY100" fmla="*/ 6524 h 1561951"/>
              <a:gd name="connsiteX101" fmla="*/ 57334 w 1562119"/>
              <a:gd name="connsiteY101" fmla="*/ 134 h 1561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562119" h="1561951">
                <a:moveTo>
                  <a:pt x="1203030" y="1426195"/>
                </a:moveTo>
                <a:lnTo>
                  <a:pt x="1205007" y="1430969"/>
                </a:lnTo>
                <a:cubicBezTo>
                  <a:pt x="1210528" y="1436490"/>
                  <a:pt x="1218155" y="1439904"/>
                  <a:pt x="1226579" y="1439904"/>
                </a:cubicBezTo>
                <a:lnTo>
                  <a:pt x="1241833" y="1439904"/>
                </a:lnTo>
                <a:cubicBezTo>
                  <a:pt x="1250258" y="1439904"/>
                  <a:pt x="1257885" y="1436490"/>
                  <a:pt x="1263405" y="1430969"/>
                </a:cubicBezTo>
                <a:lnTo>
                  <a:pt x="1265382" y="1426195"/>
                </a:lnTo>
                <a:close/>
                <a:moveTo>
                  <a:pt x="295442" y="1426195"/>
                </a:moveTo>
                <a:lnTo>
                  <a:pt x="297419" y="1430969"/>
                </a:lnTo>
                <a:cubicBezTo>
                  <a:pt x="302940" y="1436490"/>
                  <a:pt x="310566" y="1439904"/>
                  <a:pt x="318991" y="1439904"/>
                </a:cubicBezTo>
                <a:lnTo>
                  <a:pt x="334244" y="1439904"/>
                </a:lnTo>
                <a:cubicBezTo>
                  <a:pt x="342668" y="1439904"/>
                  <a:pt x="350295" y="1436490"/>
                  <a:pt x="355816" y="1430969"/>
                </a:cubicBezTo>
                <a:lnTo>
                  <a:pt x="357793" y="1426195"/>
                </a:lnTo>
                <a:close/>
                <a:moveTo>
                  <a:pt x="1313534" y="1032633"/>
                </a:moveTo>
                <a:cubicBezTo>
                  <a:pt x="1359867" y="1032640"/>
                  <a:pt x="1397421" y="1070208"/>
                  <a:pt x="1397414" y="1116541"/>
                </a:cubicBezTo>
                <a:cubicBezTo>
                  <a:pt x="1397414" y="1117046"/>
                  <a:pt x="1397410" y="1117550"/>
                  <a:pt x="1397400" y="1118053"/>
                </a:cubicBezTo>
                <a:cubicBezTo>
                  <a:pt x="1396569" y="1163791"/>
                  <a:pt x="1359251" y="1200430"/>
                  <a:pt x="1313506" y="1200422"/>
                </a:cubicBezTo>
                <a:cubicBezTo>
                  <a:pt x="1267171" y="1200415"/>
                  <a:pt x="1229617" y="1162847"/>
                  <a:pt x="1229624" y="1116514"/>
                </a:cubicBezTo>
                <a:cubicBezTo>
                  <a:pt x="1229632" y="1070180"/>
                  <a:pt x="1267200" y="1032625"/>
                  <a:pt x="1313534" y="1032633"/>
                </a:cubicBezTo>
                <a:close/>
                <a:moveTo>
                  <a:pt x="1112187" y="1032633"/>
                </a:moveTo>
                <a:cubicBezTo>
                  <a:pt x="1158520" y="1032640"/>
                  <a:pt x="1196074" y="1070208"/>
                  <a:pt x="1196066" y="1116541"/>
                </a:cubicBezTo>
                <a:cubicBezTo>
                  <a:pt x="1196066" y="1117046"/>
                  <a:pt x="1196063" y="1117550"/>
                  <a:pt x="1196053" y="1118053"/>
                </a:cubicBezTo>
                <a:cubicBezTo>
                  <a:pt x="1195222" y="1163791"/>
                  <a:pt x="1157904" y="1200430"/>
                  <a:pt x="1112158" y="1200422"/>
                </a:cubicBezTo>
                <a:cubicBezTo>
                  <a:pt x="1065824" y="1200415"/>
                  <a:pt x="1028269" y="1162847"/>
                  <a:pt x="1028277" y="1116514"/>
                </a:cubicBezTo>
                <a:cubicBezTo>
                  <a:pt x="1028285" y="1070180"/>
                  <a:pt x="1065852" y="1032625"/>
                  <a:pt x="1112187" y="1032633"/>
                </a:cubicBezTo>
                <a:close/>
                <a:moveTo>
                  <a:pt x="912365" y="1032633"/>
                </a:moveTo>
                <a:cubicBezTo>
                  <a:pt x="958698" y="1032640"/>
                  <a:pt x="996252" y="1070208"/>
                  <a:pt x="996244" y="1116541"/>
                </a:cubicBezTo>
                <a:cubicBezTo>
                  <a:pt x="996244" y="1117046"/>
                  <a:pt x="996241" y="1117550"/>
                  <a:pt x="996231" y="1118053"/>
                </a:cubicBezTo>
                <a:cubicBezTo>
                  <a:pt x="995400" y="1163791"/>
                  <a:pt x="958082" y="1200430"/>
                  <a:pt x="912336" y="1200422"/>
                </a:cubicBezTo>
                <a:cubicBezTo>
                  <a:pt x="866002" y="1200415"/>
                  <a:pt x="828447" y="1162847"/>
                  <a:pt x="828455" y="1116514"/>
                </a:cubicBezTo>
                <a:cubicBezTo>
                  <a:pt x="828463" y="1070180"/>
                  <a:pt x="866030" y="1032625"/>
                  <a:pt x="912365" y="1032633"/>
                </a:cubicBezTo>
                <a:close/>
                <a:moveTo>
                  <a:pt x="152745" y="913693"/>
                </a:moveTo>
                <a:cubicBezTo>
                  <a:pt x="144655" y="913697"/>
                  <a:pt x="136899" y="916914"/>
                  <a:pt x="131180" y="922636"/>
                </a:cubicBezTo>
                <a:cubicBezTo>
                  <a:pt x="125458" y="928354"/>
                  <a:pt x="122242" y="936110"/>
                  <a:pt x="122238" y="944200"/>
                </a:cubicBezTo>
                <a:lnTo>
                  <a:pt x="122238" y="1273659"/>
                </a:lnTo>
                <a:cubicBezTo>
                  <a:pt x="122238" y="1290508"/>
                  <a:pt x="135896" y="1304166"/>
                  <a:pt x="152745" y="1304166"/>
                </a:cubicBezTo>
                <a:lnTo>
                  <a:pt x="1409583" y="1304166"/>
                </a:lnTo>
                <a:cubicBezTo>
                  <a:pt x="1426433" y="1304166"/>
                  <a:pt x="1440091" y="1290508"/>
                  <a:pt x="1440091" y="1273659"/>
                </a:cubicBezTo>
                <a:lnTo>
                  <a:pt x="1440091" y="944200"/>
                </a:lnTo>
                <a:cubicBezTo>
                  <a:pt x="1440091" y="927351"/>
                  <a:pt x="1426433" y="913693"/>
                  <a:pt x="1409583" y="913693"/>
                </a:cubicBezTo>
                <a:close/>
                <a:moveTo>
                  <a:pt x="781194" y="529639"/>
                </a:moveTo>
                <a:cubicBezTo>
                  <a:pt x="814306" y="529639"/>
                  <a:pt x="847417" y="542245"/>
                  <a:pt x="872715" y="567456"/>
                </a:cubicBezTo>
                <a:cubicBezTo>
                  <a:pt x="896719" y="591465"/>
                  <a:pt x="896715" y="630388"/>
                  <a:pt x="872706" y="654392"/>
                </a:cubicBezTo>
                <a:cubicBezTo>
                  <a:pt x="848696" y="678395"/>
                  <a:pt x="809773" y="678391"/>
                  <a:pt x="785770" y="654382"/>
                </a:cubicBezTo>
                <a:lnTo>
                  <a:pt x="775092" y="654382"/>
                </a:lnTo>
                <a:cubicBezTo>
                  <a:pt x="763583" y="665326"/>
                  <a:pt x="748263" y="671352"/>
                  <a:pt x="732382" y="671180"/>
                </a:cubicBezTo>
                <a:cubicBezTo>
                  <a:pt x="698689" y="670707"/>
                  <a:pt x="671757" y="643009"/>
                  <a:pt x="672231" y="609315"/>
                </a:cubicBezTo>
                <a:cubicBezTo>
                  <a:pt x="672451" y="593638"/>
                  <a:pt x="678697" y="578650"/>
                  <a:pt x="689672" y="567456"/>
                </a:cubicBezTo>
                <a:cubicBezTo>
                  <a:pt x="714971" y="542245"/>
                  <a:pt x="748083" y="529639"/>
                  <a:pt x="781194" y="529639"/>
                </a:cubicBezTo>
                <a:close/>
                <a:moveTo>
                  <a:pt x="781946" y="333695"/>
                </a:moveTo>
                <a:cubicBezTo>
                  <a:pt x="865074" y="333695"/>
                  <a:pt x="948201" y="365346"/>
                  <a:pt x="1011503" y="428648"/>
                </a:cubicBezTo>
                <a:cubicBezTo>
                  <a:pt x="1035512" y="452657"/>
                  <a:pt x="1035512" y="491584"/>
                  <a:pt x="1011503" y="515594"/>
                </a:cubicBezTo>
                <a:cubicBezTo>
                  <a:pt x="987494" y="539603"/>
                  <a:pt x="948566" y="539603"/>
                  <a:pt x="924557" y="515594"/>
                </a:cubicBezTo>
                <a:cubicBezTo>
                  <a:pt x="845570" y="436410"/>
                  <a:pt x="717349" y="436250"/>
                  <a:pt x="638166" y="515237"/>
                </a:cubicBezTo>
                <a:cubicBezTo>
                  <a:pt x="638045" y="515357"/>
                  <a:pt x="637927" y="515475"/>
                  <a:pt x="637809" y="515594"/>
                </a:cubicBezTo>
                <a:cubicBezTo>
                  <a:pt x="626298" y="526530"/>
                  <a:pt x="610976" y="532550"/>
                  <a:pt x="595099" y="532373"/>
                </a:cubicBezTo>
                <a:cubicBezTo>
                  <a:pt x="561406" y="531900"/>
                  <a:pt x="534474" y="504201"/>
                  <a:pt x="534948" y="470508"/>
                </a:cubicBezTo>
                <a:cubicBezTo>
                  <a:pt x="535168" y="454831"/>
                  <a:pt x="541414" y="439842"/>
                  <a:pt x="552389" y="428648"/>
                </a:cubicBezTo>
                <a:cubicBezTo>
                  <a:pt x="615692" y="365346"/>
                  <a:pt x="698819" y="333695"/>
                  <a:pt x="781946" y="333695"/>
                </a:cubicBezTo>
                <a:close/>
                <a:moveTo>
                  <a:pt x="781196" y="126856"/>
                </a:moveTo>
                <a:cubicBezTo>
                  <a:pt x="916993" y="126856"/>
                  <a:pt x="1052793" y="178642"/>
                  <a:pt x="1156432" y="282213"/>
                </a:cubicBezTo>
                <a:cubicBezTo>
                  <a:pt x="1180023" y="306274"/>
                  <a:pt x="1179642" y="344906"/>
                  <a:pt x="1155581" y="368497"/>
                </a:cubicBezTo>
                <a:cubicBezTo>
                  <a:pt x="1144387" y="379472"/>
                  <a:pt x="1129397" y="385719"/>
                  <a:pt x="1113722" y="385938"/>
                </a:cubicBezTo>
                <a:lnTo>
                  <a:pt x="1113722" y="387463"/>
                </a:lnTo>
                <a:cubicBezTo>
                  <a:pt x="1097627" y="387234"/>
                  <a:pt x="1082276" y="380654"/>
                  <a:pt x="1071012" y="369159"/>
                </a:cubicBezTo>
                <a:cubicBezTo>
                  <a:pt x="912374" y="210541"/>
                  <a:pt x="651538" y="210541"/>
                  <a:pt x="492920" y="369159"/>
                </a:cubicBezTo>
                <a:cubicBezTo>
                  <a:pt x="468910" y="393168"/>
                  <a:pt x="429983" y="393168"/>
                  <a:pt x="405974" y="369159"/>
                </a:cubicBezTo>
                <a:cubicBezTo>
                  <a:pt x="381965" y="345150"/>
                  <a:pt x="381965" y="306223"/>
                  <a:pt x="405974" y="282213"/>
                </a:cubicBezTo>
                <a:cubicBezTo>
                  <a:pt x="509603" y="178642"/>
                  <a:pt x="645398" y="126856"/>
                  <a:pt x="781196" y="126856"/>
                </a:cubicBezTo>
                <a:close/>
                <a:moveTo>
                  <a:pt x="57334" y="134"/>
                </a:moveTo>
                <a:cubicBezTo>
                  <a:pt x="81103" y="-1446"/>
                  <a:pt x="104628" y="10975"/>
                  <a:pt x="116118" y="33523"/>
                </a:cubicBezTo>
                <a:lnTo>
                  <a:pt x="507800" y="791665"/>
                </a:lnTo>
                <a:lnTo>
                  <a:pt x="1054548" y="791665"/>
                </a:lnTo>
                <a:lnTo>
                  <a:pt x="1446193" y="33523"/>
                </a:lnTo>
                <a:cubicBezTo>
                  <a:pt x="1461778" y="3616"/>
                  <a:pt x="1498656" y="-7993"/>
                  <a:pt x="1528562" y="7592"/>
                </a:cubicBezTo>
                <a:cubicBezTo>
                  <a:pt x="1558469" y="23177"/>
                  <a:pt x="1570079" y="60055"/>
                  <a:pt x="1554493" y="89961"/>
                </a:cubicBezTo>
                <a:lnTo>
                  <a:pt x="1192652" y="791665"/>
                </a:lnTo>
                <a:lnTo>
                  <a:pt x="1409583" y="791665"/>
                </a:lnTo>
                <a:cubicBezTo>
                  <a:pt x="1493827" y="791665"/>
                  <a:pt x="1562119" y="859957"/>
                  <a:pt x="1562119" y="944200"/>
                </a:cubicBezTo>
                <a:lnTo>
                  <a:pt x="1562119" y="1273659"/>
                </a:lnTo>
                <a:cubicBezTo>
                  <a:pt x="1562119" y="1357903"/>
                  <a:pt x="1493827" y="1426195"/>
                  <a:pt x="1409583" y="1426195"/>
                </a:cubicBezTo>
                <a:lnTo>
                  <a:pt x="1390978" y="1426195"/>
                </a:lnTo>
                <a:lnTo>
                  <a:pt x="1382382" y="1468770"/>
                </a:lnTo>
                <a:cubicBezTo>
                  <a:pt x="1359226" y="1523518"/>
                  <a:pt x="1305016" y="1561932"/>
                  <a:pt x="1241833" y="1561932"/>
                </a:cubicBezTo>
                <a:lnTo>
                  <a:pt x="1241833" y="1561951"/>
                </a:lnTo>
                <a:lnTo>
                  <a:pt x="1226579" y="1561951"/>
                </a:lnTo>
                <a:cubicBezTo>
                  <a:pt x="1163397" y="1561951"/>
                  <a:pt x="1109187" y="1523537"/>
                  <a:pt x="1086030" y="1468789"/>
                </a:cubicBezTo>
                <a:lnTo>
                  <a:pt x="1077431" y="1426195"/>
                </a:lnTo>
                <a:lnTo>
                  <a:pt x="483389" y="1426195"/>
                </a:lnTo>
                <a:lnTo>
                  <a:pt x="474793" y="1468770"/>
                </a:lnTo>
                <a:cubicBezTo>
                  <a:pt x="451637" y="1523518"/>
                  <a:pt x="397427" y="1561932"/>
                  <a:pt x="334244" y="1561932"/>
                </a:cubicBezTo>
                <a:lnTo>
                  <a:pt x="334244" y="1561951"/>
                </a:lnTo>
                <a:lnTo>
                  <a:pt x="318991" y="1561951"/>
                </a:lnTo>
                <a:cubicBezTo>
                  <a:pt x="255809" y="1561951"/>
                  <a:pt x="201598" y="1523537"/>
                  <a:pt x="178442" y="1468789"/>
                </a:cubicBezTo>
                <a:lnTo>
                  <a:pt x="169842" y="1426195"/>
                </a:lnTo>
                <a:lnTo>
                  <a:pt x="152745" y="1426195"/>
                </a:lnTo>
                <a:cubicBezTo>
                  <a:pt x="68502" y="1426195"/>
                  <a:pt x="209" y="1357903"/>
                  <a:pt x="209" y="1273659"/>
                </a:cubicBezTo>
                <a:lnTo>
                  <a:pt x="209" y="944200"/>
                </a:lnTo>
                <a:cubicBezTo>
                  <a:pt x="209" y="859957"/>
                  <a:pt x="68502" y="791665"/>
                  <a:pt x="152745" y="791665"/>
                </a:cubicBezTo>
                <a:lnTo>
                  <a:pt x="369585" y="791665"/>
                </a:lnTo>
                <a:lnTo>
                  <a:pt x="6311" y="88512"/>
                </a:lnTo>
                <a:cubicBezTo>
                  <a:pt x="-8572" y="58239"/>
                  <a:pt x="3756" y="21627"/>
                  <a:pt x="33920" y="6524"/>
                </a:cubicBezTo>
                <a:cubicBezTo>
                  <a:pt x="41461" y="2743"/>
                  <a:pt x="49411" y="660"/>
                  <a:pt x="57334" y="134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11"/>
          <p:cNvSpPr txBox="1"/>
          <p:nvPr/>
        </p:nvSpPr>
        <p:spPr>
          <a:xfrm>
            <a:off x="395605" y="1275715"/>
            <a:ext cx="10795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路由器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  <p:bldP spid="20" grpId="1" animBg="1"/>
      <p:bldP spid="4" grpId="1" animBg="1"/>
      <p:bldP spid="5" grpId="1" animBg="1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-5715" y="497840"/>
            <a:ext cx="9153525" cy="1005205"/>
          </a:xfrm>
          <a:prstGeom prst="rect">
            <a:avLst/>
          </a:prstGeom>
          <a:solidFill>
            <a:schemeClr val="accent1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s://img2.baidu.com/it/u=2411851824,1521434296&amp;fm=253&amp;fmt=auto&amp;app=138&amp;f=JPEG?w=667&amp;h=500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0000">
            <a:off x="3739515" y="3777615"/>
            <a:ext cx="1516380" cy="113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40640" y="21853"/>
            <a:ext cx="640356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认知设备</a:t>
            </a:r>
            <a:endParaRPr lang="zh-CN" altLang="en-US" sz="2400" b="1" spc="200" noProof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236" y="1553086"/>
            <a:ext cx="881288" cy="972215"/>
          </a:xfrm>
          <a:prstGeom prst="rect">
            <a:avLst/>
          </a:prstGeom>
        </p:spPr>
      </p:pic>
      <p:pic>
        <p:nvPicPr>
          <p:cNvPr id="30" name="图片 29"/>
          <p:cNvPicPr/>
          <p:nvPr/>
        </p:nvPicPr>
        <p:blipFill>
          <a:blip r:embed="rId2"/>
          <a:stretch>
            <a:fillRect/>
          </a:stretch>
        </p:blipFill>
        <p:spPr>
          <a:xfrm>
            <a:off x="1907282" y="1564273"/>
            <a:ext cx="2524638" cy="14230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3296" y="3706537"/>
            <a:ext cx="1197419" cy="1423019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705735" y="555625"/>
            <a:ext cx="1079500" cy="979805"/>
            <a:chOff x="4261" y="875"/>
            <a:chExt cx="1700" cy="1543"/>
          </a:xfrm>
        </p:grpSpPr>
        <p:sp>
          <p:nvSpPr>
            <p:cNvPr id="19" name="iconfont-10951-5212960"/>
            <p:cNvSpPr/>
            <p:nvPr/>
          </p:nvSpPr>
          <p:spPr>
            <a:xfrm>
              <a:off x="4631" y="875"/>
              <a:ext cx="960" cy="960"/>
            </a:xfrm>
            <a:custGeom>
              <a:avLst/>
              <a:gdLst>
                <a:gd name="connsiteX0" fmla="*/ 309815 w 531614"/>
                <a:gd name="connsiteY0" fmla="*/ 280439 h 419121"/>
                <a:gd name="connsiteX1" fmla="*/ 472975 w 531614"/>
                <a:gd name="connsiteY1" fmla="*/ 280439 h 419121"/>
                <a:gd name="connsiteX2" fmla="*/ 476261 w 531614"/>
                <a:gd name="connsiteY2" fmla="*/ 283725 h 419121"/>
                <a:gd name="connsiteX3" fmla="*/ 476261 w 531614"/>
                <a:gd name="connsiteY3" fmla="*/ 365339 h 419121"/>
                <a:gd name="connsiteX4" fmla="*/ 472928 w 531614"/>
                <a:gd name="connsiteY4" fmla="*/ 368529 h 419121"/>
                <a:gd name="connsiteX5" fmla="*/ 309815 w 531614"/>
                <a:gd name="connsiteY5" fmla="*/ 368529 h 419121"/>
                <a:gd name="connsiteX6" fmla="*/ 306529 w 531614"/>
                <a:gd name="connsiteY6" fmla="*/ 365244 h 419121"/>
                <a:gd name="connsiteX7" fmla="*/ 306529 w 531614"/>
                <a:gd name="connsiteY7" fmla="*/ 283725 h 419121"/>
                <a:gd name="connsiteX8" fmla="*/ 309815 w 531614"/>
                <a:gd name="connsiteY8" fmla="*/ 280439 h 419121"/>
                <a:gd name="connsiteX9" fmla="*/ 25004 w 531614"/>
                <a:gd name="connsiteY9" fmla="*/ 250616 h 419121"/>
                <a:gd name="connsiteX10" fmla="*/ 25004 w 531614"/>
                <a:gd name="connsiteY10" fmla="*/ 394117 h 419121"/>
                <a:gd name="connsiteX11" fmla="*/ 506610 w 531614"/>
                <a:gd name="connsiteY11" fmla="*/ 394117 h 419121"/>
                <a:gd name="connsiteX12" fmla="*/ 506610 w 531614"/>
                <a:gd name="connsiteY12" fmla="*/ 250616 h 419121"/>
                <a:gd name="connsiteX13" fmla="*/ 89873 w 531614"/>
                <a:gd name="connsiteY13" fmla="*/ 0 h 419121"/>
                <a:gd name="connsiteX14" fmla="*/ 102399 w 531614"/>
                <a:gd name="connsiteY14" fmla="*/ 12479 h 419121"/>
                <a:gd name="connsiteX15" fmla="*/ 102399 w 531614"/>
                <a:gd name="connsiteY15" fmla="*/ 224420 h 419121"/>
                <a:gd name="connsiteX16" fmla="*/ 102303 w 531614"/>
                <a:gd name="connsiteY16" fmla="*/ 225611 h 419121"/>
                <a:gd name="connsiteX17" fmla="*/ 253043 w 531614"/>
                <a:gd name="connsiteY17" fmla="*/ 225611 h 419121"/>
                <a:gd name="connsiteX18" fmla="*/ 252996 w 531614"/>
                <a:gd name="connsiteY18" fmla="*/ 224420 h 419121"/>
                <a:gd name="connsiteX19" fmla="*/ 252996 w 531614"/>
                <a:gd name="connsiteY19" fmla="*/ 12479 h 419121"/>
                <a:gd name="connsiteX20" fmla="*/ 265521 w 531614"/>
                <a:gd name="connsiteY20" fmla="*/ 0 h 419121"/>
                <a:gd name="connsiteX21" fmla="*/ 278000 w 531614"/>
                <a:gd name="connsiteY21" fmla="*/ 12479 h 419121"/>
                <a:gd name="connsiteX22" fmla="*/ 278000 w 531614"/>
                <a:gd name="connsiteY22" fmla="*/ 224420 h 419121"/>
                <a:gd name="connsiteX23" fmla="*/ 277952 w 531614"/>
                <a:gd name="connsiteY23" fmla="*/ 225611 h 419121"/>
                <a:gd name="connsiteX24" fmla="*/ 428692 w 531614"/>
                <a:gd name="connsiteY24" fmla="*/ 225611 h 419121"/>
                <a:gd name="connsiteX25" fmla="*/ 428644 w 531614"/>
                <a:gd name="connsiteY25" fmla="*/ 224420 h 419121"/>
                <a:gd name="connsiteX26" fmla="*/ 428644 w 531614"/>
                <a:gd name="connsiteY26" fmla="*/ 12479 h 419121"/>
                <a:gd name="connsiteX27" fmla="*/ 441123 w 531614"/>
                <a:gd name="connsiteY27" fmla="*/ 0 h 419121"/>
                <a:gd name="connsiteX28" fmla="*/ 453649 w 531614"/>
                <a:gd name="connsiteY28" fmla="*/ 12479 h 419121"/>
                <a:gd name="connsiteX29" fmla="*/ 453649 w 531614"/>
                <a:gd name="connsiteY29" fmla="*/ 224420 h 419121"/>
                <a:gd name="connsiteX30" fmla="*/ 453553 w 531614"/>
                <a:gd name="connsiteY30" fmla="*/ 225611 h 419121"/>
                <a:gd name="connsiteX31" fmla="*/ 516135 w 531614"/>
                <a:gd name="connsiteY31" fmla="*/ 225611 h 419121"/>
                <a:gd name="connsiteX32" fmla="*/ 531614 w 531614"/>
                <a:gd name="connsiteY32" fmla="*/ 241090 h 419121"/>
                <a:gd name="connsiteX33" fmla="*/ 531614 w 531614"/>
                <a:gd name="connsiteY33" fmla="*/ 403642 h 419121"/>
                <a:gd name="connsiteX34" fmla="*/ 516135 w 531614"/>
                <a:gd name="connsiteY34" fmla="*/ 419121 h 419121"/>
                <a:gd name="connsiteX35" fmla="*/ 15479 w 531614"/>
                <a:gd name="connsiteY35" fmla="*/ 419121 h 419121"/>
                <a:gd name="connsiteX36" fmla="*/ 0 w 531614"/>
                <a:gd name="connsiteY36" fmla="*/ 403642 h 419121"/>
                <a:gd name="connsiteX37" fmla="*/ 0 w 531614"/>
                <a:gd name="connsiteY37" fmla="*/ 241090 h 419121"/>
                <a:gd name="connsiteX38" fmla="*/ 15479 w 531614"/>
                <a:gd name="connsiteY38" fmla="*/ 225611 h 419121"/>
                <a:gd name="connsiteX39" fmla="*/ 77442 w 531614"/>
                <a:gd name="connsiteY39" fmla="*/ 225611 h 419121"/>
                <a:gd name="connsiteX40" fmla="*/ 77394 w 531614"/>
                <a:gd name="connsiteY40" fmla="*/ 224420 h 419121"/>
                <a:gd name="connsiteX41" fmla="*/ 77394 w 531614"/>
                <a:gd name="connsiteY41" fmla="*/ 12479 h 419121"/>
                <a:gd name="connsiteX42" fmla="*/ 89873 w 531614"/>
                <a:gd name="connsiteY42" fmla="*/ 0 h 419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31614" h="419121">
                  <a:moveTo>
                    <a:pt x="309815" y="280439"/>
                  </a:moveTo>
                  <a:lnTo>
                    <a:pt x="472975" y="280439"/>
                  </a:lnTo>
                  <a:cubicBezTo>
                    <a:pt x="474785" y="280439"/>
                    <a:pt x="476261" y="281868"/>
                    <a:pt x="476261" y="283725"/>
                  </a:cubicBezTo>
                  <a:lnTo>
                    <a:pt x="476261" y="365339"/>
                  </a:lnTo>
                  <a:cubicBezTo>
                    <a:pt x="476214" y="367101"/>
                    <a:pt x="474785" y="368529"/>
                    <a:pt x="472928" y="368529"/>
                  </a:cubicBezTo>
                  <a:lnTo>
                    <a:pt x="309815" y="368529"/>
                  </a:lnTo>
                  <a:cubicBezTo>
                    <a:pt x="308006" y="368529"/>
                    <a:pt x="306529" y="367101"/>
                    <a:pt x="306529" y="365244"/>
                  </a:cubicBezTo>
                  <a:lnTo>
                    <a:pt x="306529" y="283725"/>
                  </a:lnTo>
                  <a:cubicBezTo>
                    <a:pt x="306529" y="281915"/>
                    <a:pt x="307958" y="280439"/>
                    <a:pt x="309815" y="280439"/>
                  </a:cubicBezTo>
                  <a:close/>
                  <a:moveTo>
                    <a:pt x="25004" y="250616"/>
                  </a:moveTo>
                  <a:lnTo>
                    <a:pt x="25004" y="394117"/>
                  </a:lnTo>
                  <a:lnTo>
                    <a:pt x="506610" y="394117"/>
                  </a:lnTo>
                  <a:lnTo>
                    <a:pt x="506610" y="250616"/>
                  </a:lnTo>
                  <a:close/>
                  <a:moveTo>
                    <a:pt x="89873" y="0"/>
                  </a:moveTo>
                  <a:cubicBezTo>
                    <a:pt x="96779" y="0"/>
                    <a:pt x="102399" y="5573"/>
                    <a:pt x="102399" y="12479"/>
                  </a:cubicBezTo>
                  <a:lnTo>
                    <a:pt x="102399" y="224420"/>
                  </a:lnTo>
                  <a:cubicBezTo>
                    <a:pt x="102399" y="224849"/>
                    <a:pt x="102399" y="225183"/>
                    <a:pt x="102303" y="225611"/>
                  </a:cubicBezTo>
                  <a:lnTo>
                    <a:pt x="253043" y="225611"/>
                  </a:lnTo>
                  <a:cubicBezTo>
                    <a:pt x="252996" y="225183"/>
                    <a:pt x="252996" y="224849"/>
                    <a:pt x="252996" y="224420"/>
                  </a:cubicBezTo>
                  <a:lnTo>
                    <a:pt x="252996" y="12479"/>
                  </a:lnTo>
                  <a:cubicBezTo>
                    <a:pt x="252996" y="5573"/>
                    <a:pt x="258616" y="0"/>
                    <a:pt x="265521" y="0"/>
                  </a:cubicBezTo>
                  <a:cubicBezTo>
                    <a:pt x="272427" y="0"/>
                    <a:pt x="278000" y="5573"/>
                    <a:pt x="278000" y="12479"/>
                  </a:cubicBezTo>
                  <a:lnTo>
                    <a:pt x="278000" y="224420"/>
                  </a:lnTo>
                  <a:cubicBezTo>
                    <a:pt x="278000" y="224849"/>
                    <a:pt x="278000" y="225183"/>
                    <a:pt x="277952" y="225611"/>
                  </a:cubicBezTo>
                  <a:lnTo>
                    <a:pt x="428692" y="225611"/>
                  </a:lnTo>
                  <a:cubicBezTo>
                    <a:pt x="428644" y="225183"/>
                    <a:pt x="428644" y="224849"/>
                    <a:pt x="428644" y="224420"/>
                  </a:cubicBezTo>
                  <a:lnTo>
                    <a:pt x="428644" y="12479"/>
                  </a:lnTo>
                  <a:cubicBezTo>
                    <a:pt x="428644" y="5573"/>
                    <a:pt x="434217" y="0"/>
                    <a:pt x="441123" y="0"/>
                  </a:cubicBezTo>
                  <a:cubicBezTo>
                    <a:pt x="448029" y="0"/>
                    <a:pt x="453649" y="5573"/>
                    <a:pt x="453649" y="12479"/>
                  </a:cubicBezTo>
                  <a:lnTo>
                    <a:pt x="453649" y="224420"/>
                  </a:lnTo>
                  <a:cubicBezTo>
                    <a:pt x="453649" y="224849"/>
                    <a:pt x="453649" y="225183"/>
                    <a:pt x="453553" y="225611"/>
                  </a:cubicBezTo>
                  <a:lnTo>
                    <a:pt x="516135" y="225611"/>
                  </a:lnTo>
                  <a:cubicBezTo>
                    <a:pt x="524661" y="225611"/>
                    <a:pt x="531614" y="232565"/>
                    <a:pt x="531614" y="241090"/>
                  </a:cubicBezTo>
                  <a:lnTo>
                    <a:pt x="531614" y="403642"/>
                  </a:lnTo>
                  <a:cubicBezTo>
                    <a:pt x="531614" y="412120"/>
                    <a:pt x="524661" y="419121"/>
                    <a:pt x="516135" y="419121"/>
                  </a:cubicBezTo>
                  <a:lnTo>
                    <a:pt x="15479" y="419121"/>
                  </a:lnTo>
                  <a:cubicBezTo>
                    <a:pt x="6954" y="419121"/>
                    <a:pt x="0" y="412120"/>
                    <a:pt x="0" y="403642"/>
                  </a:cubicBezTo>
                  <a:lnTo>
                    <a:pt x="0" y="241090"/>
                  </a:lnTo>
                  <a:cubicBezTo>
                    <a:pt x="0" y="232565"/>
                    <a:pt x="6954" y="225611"/>
                    <a:pt x="15479" y="225611"/>
                  </a:cubicBezTo>
                  <a:lnTo>
                    <a:pt x="77442" y="225611"/>
                  </a:lnTo>
                  <a:cubicBezTo>
                    <a:pt x="77394" y="225183"/>
                    <a:pt x="77394" y="224849"/>
                    <a:pt x="77394" y="224420"/>
                  </a:cubicBezTo>
                  <a:lnTo>
                    <a:pt x="77394" y="12479"/>
                  </a:lnTo>
                  <a:cubicBezTo>
                    <a:pt x="77394" y="5573"/>
                    <a:pt x="82967" y="0"/>
                    <a:pt x="8987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261" y="1790"/>
              <a:ext cx="170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光猫</a:t>
              </a:r>
              <a:endPara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25" name="箭头: 下 1024"/>
          <p:cNvSpPr/>
          <p:nvPr/>
        </p:nvSpPr>
        <p:spPr>
          <a:xfrm rot="16200000">
            <a:off x="3308350" y="4133215"/>
            <a:ext cx="215900" cy="5695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laptop-open_77577"/>
          <p:cNvSpPr/>
          <p:nvPr/>
        </p:nvSpPr>
        <p:spPr>
          <a:xfrm>
            <a:off x="5364480" y="4132580"/>
            <a:ext cx="675640" cy="570865"/>
          </a:xfrm>
          <a:custGeom>
            <a:avLst/>
            <a:gdLst>
              <a:gd name="connsiteX0" fmla="*/ 34990 w 608700"/>
              <a:gd name="connsiteY0" fmla="*/ 453429 h 514140"/>
              <a:gd name="connsiteX1" fmla="*/ 34990 w 608700"/>
              <a:gd name="connsiteY1" fmla="*/ 479204 h 514140"/>
              <a:gd name="connsiteX2" fmla="*/ 573710 w 608700"/>
              <a:gd name="connsiteY2" fmla="*/ 479204 h 514140"/>
              <a:gd name="connsiteX3" fmla="*/ 573710 w 608700"/>
              <a:gd name="connsiteY3" fmla="*/ 453429 h 514140"/>
              <a:gd name="connsiteX4" fmla="*/ 458498 w 608700"/>
              <a:gd name="connsiteY4" fmla="*/ 360660 h 514140"/>
              <a:gd name="connsiteX5" fmla="*/ 470886 w 608700"/>
              <a:gd name="connsiteY5" fmla="*/ 365799 h 514140"/>
              <a:gd name="connsiteX6" fmla="*/ 476035 w 608700"/>
              <a:gd name="connsiteY6" fmla="*/ 378162 h 514140"/>
              <a:gd name="connsiteX7" fmla="*/ 470886 w 608700"/>
              <a:gd name="connsiteY7" fmla="*/ 390451 h 514140"/>
              <a:gd name="connsiteX8" fmla="*/ 458498 w 608700"/>
              <a:gd name="connsiteY8" fmla="*/ 395590 h 514140"/>
              <a:gd name="connsiteX9" fmla="*/ 446110 w 608700"/>
              <a:gd name="connsiteY9" fmla="*/ 390451 h 514140"/>
              <a:gd name="connsiteX10" fmla="*/ 441035 w 608700"/>
              <a:gd name="connsiteY10" fmla="*/ 378162 h 514140"/>
              <a:gd name="connsiteX11" fmla="*/ 446110 w 608700"/>
              <a:gd name="connsiteY11" fmla="*/ 365799 h 514140"/>
              <a:gd name="connsiteX12" fmla="*/ 458498 w 608700"/>
              <a:gd name="connsiteY12" fmla="*/ 360660 h 514140"/>
              <a:gd name="connsiteX13" fmla="*/ 389272 w 608700"/>
              <a:gd name="connsiteY13" fmla="*/ 360660 h 514140"/>
              <a:gd name="connsiteX14" fmla="*/ 401660 w 608700"/>
              <a:gd name="connsiteY14" fmla="*/ 365799 h 514140"/>
              <a:gd name="connsiteX15" fmla="*/ 406810 w 608700"/>
              <a:gd name="connsiteY15" fmla="*/ 378162 h 514140"/>
              <a:gd name="connsiteX16" fmla="*/ 401660 w 608700"/>
              <a:gd name="connsiteY16" fmla="*/ 390451 h 514140"/>
              <a:gd name="connsiteX17" fmla="*/ 389272 w 608700"/>
              <a:gd name="connsiteY17" fmla="*/ 395590 h 514140"/>
              <a:gd name="connsiteX18" fmla="*/ 376884 w 608700"/>
              <a:gd name="connsiteY18" fmla="*/ 390451 h 514140"/>
              <a:gd name="connsiteX19" fmla="*/ 371810 w 608700"/>
              <a:gd name="connsiteY19" fmla="*/ 378162 h 514140"/>
              <a:gd name="connsiteX20" fmla="*/ 376884 w 608700"/>
              <a:gd name="connsiteY20" fmla="*/ 365799 h 514140"/>
              <a:gd name="connsiteX21" fmla="*/ 389272 w 608700"/>
              <a:gd name="connsiteY21" fmla="*/ 360660 h 514140"/>
              <a:gd name="connsiteX22" fmla="*/ 131280 w 608700"/>
              <a:gd name="connsiteY22" fmla="*/ 360660 h 514140"/>
              <a:gd name="connsiteX23" fmla="*/ 318151 w 608700"/>
              <a:gd name="connsiteY23" fmla="*/ 360660 h 514140"/>
              <a:gd name="connsiteX24" fmla="*/ 335682 w 608700"/>
              <a:gd name="connsiteY24" fmla="*/ 378162 h 514140"/>
              <a:gd name="connsiteX25" fmla="*/ 318151 w 608700"/>
              <a:gd name="connsiteY25" fmla="*/ 395590 h 514140"/>
              <a:gd name="connsiteX26" fmla="*/ 131280 w 608700"/>
              <a:gd name="connsiteY26" fmla="*/ 395590 h 514140"/>
              <a:gd name="connsiteX27" fmla="*/ 113824 w 608700"/>
              <a:gd name="connsiteY27" fmla="*/ 378162 h 514140"/>
              <a:gd name="connsiteX28" fmla="*/ 131280 w 608700"/>
              <a:gd name="connsiteY28" fmla="*/ 360660 h 514140"/>
              <a:gd name="connsiteX29" fmla="*/ 91831 w 608700"/>
              <a:gd name="connsiteY29" fmla="*/ 337819 h 514140"/>
              <a:gd name="connsiteX30" fmla="*/ 47149 w 608700"/>
              <a:gd name="connsiteY30" fmla="*/ 418567 h 514140"/>
              <a:gd name="connsiteX31" fmla="*/ 561551 w 608700"/>
              <a:gd name="connsiteY31" fmla="*/ 418567 h 514140"/>
              <a:gd name="connsiteX32" fmla="*/ 516869 w 608700"/>
              <a:gd name="connsiteY32" fmla="*/ 337819 h 514140"/>
              <a:gd name="connsiteX33" fmla="*/ 132620 w 608700"/>
              <a:gd name="connsiteY33" fmla="*/ 55253 h 514140"/>
              <a:gd name="connsiteX34" fmla="*/ 455192 w 608700"/>
              <a:gd name="connsiteY34" fmla="*/ 55253 h 514140"/>
              <a:gd name="connsiteX35" fmla="*/ 472648 w 608700"/>
              <a:gd name="connsiteY35" fmla="*/ 72682 h 514140"/>
              <a:gd name="connsiteX36" fmla="*/ 455192 w 608700"/>
              <a:gd name="connsiteY36" fmla="*/ 90185 h 514140"/>
              <a:gd name="connsiteX37" fmla="*/ 150151 w 608700"/>
              <a:gd name="connsiteY37" fmla="*/ 90185 h 514140"/>
              <a:gd name="connsiteX38" fmla="*/ 150151 w 608700"/>
              <a:gd name="connsiteY38" fmla="*/ 264621 h 514140"/>
              <a:gd name="connsiteX39" fmla="*/ 132620 w 608700"/>
              <a:gd name="connsiteY39" fmla="*/ 282050 h 514140"/>
              <a:gd name="connsiteX40" fmla="*/ 115164 w 608700"/>
              <a:gd name="connsiteY40" fmla="*/ 264621 h 514140"/>
              <a:gd name="connsiteX41" fmla="*/ 115164 w 608700"/>
              <a:gd name="connsiteY41" fmla="*/ 72682 h 514140"/>
              <a:gd name="connsiteX42" fmla="*/ 132620 w 608700"/>
              <a:gd name="connsiteY42" fmla="*/ 55253 h 514140"/>
              <a:gd name="connsiteX43" fmla="*/ 94815 w 608700"/>
              <a:gd name="connsiteY43" fmla="*/ 34936 h 514140"/>
              <a:gd name="connsiteX44" fmla="*/ 94815 w 608700"/>
              <a:gd name="connsiteY44" fmla="*/ 302882 h 514140"/>
              <a:gd name="connsiteX45" fmla="*/ 513885 w 608700"/>
              <a:gd name="connsiteY45" fmla="*/ 302882 h 514140"/>
              <a:gd name="connsiteX46" fmla="*/ 513885 w 608700"/>
              <a:gd name="connsiteY46" fmla="*/ 34936 h 514140"/>
              <a:gd name="connsiteX47" fmla="*/ 77360 w 608700"/>
              <a:gd name="connsiteY47" fmla="*/ 0 h 514140"/>
              <a:gd name="connsiteX48" fmla="*/ 531340 w 608700"/>
              <a:gd name="connsiteY48" fmla="*/ 0 h 514140"/>
              <a:gd name="connsiteX49" fmla="*/ 548870 w 608700"/>
              <a:gd name="connsiteY49" fmla="*/ 17505 h 514140"/>
              <a:gd name="connsiteX50" fmla="*/ 548870 w 608700"/>
              <a:gd name="connsiteY50" fmla="*/ 320313 h 514140"/>
              <a:gd name="connsiteX51" fmla="*/ 548646 w 608700"/>
              <a:gd name="connsiteY51" fmla="*/ 322920 h 514140"/>
              <a:gd name="connsiteX52" fmla="*/ 606531 w 608700"/>
              <a:gd name="connsiteY52" fmla="*/ 427581 h 514140"/>
              <a:gd name="connsiteX53" fmla="*/ 608695 w 608700"/>
              <a:gd name="connsiteY53" fmla="*/ 436594 h 514140"/>
              <a:gd name="connsiteX54" fmla="*/ 608695 w 608700"/>
              <a:gd name="connsiteY54" fmla="*/ 436818 h 514140"/>
              <a:gd name="connsiteX55" fmla="*/ 608695 w 608700"/>
              <a:gd name="connsiteY55" fmla="*/ 496635 h 514140"/>
              <a:gd name="connsiteX56" fmla="*/ 591240 w 608700"/>
              <a:gd name="connsiteY56" fmla="*/ 514140 h 514140"/>
              <a:gd name="connsiteX57" fmla="*/ 17535 w 608700"/>
              <a:gd name="connsiteY57" fmla="*/ 514140 h 514140"/>
              <a:gd name="connsiteX58" fmla="*/ 5 w 608700"/>
              <a:gd name="connsiteY58" fmla="*/ 496635 h 514140"/>
              <a:gd name="connsiteX59" fmla="*/ 5 w 608700"/>
              <a:gd name="connsiteY59" fmla="*/ 436445 h 514140"/>
              <a:gd name="connsiteX60" fmla="*/ 5 w 608700"/>
              <a:gd name="connsiteY60" fmla="*/ 436371 h 514140"/>
              <a:gd name="connsiteX61" fmla="*/ 2169 w 608700"/>
              <a:gd name="connsiteY61" fmla="*/ 427581 h 514140"/>
              <a:gd name="connsiteX62" fmla="*/ 60054 w 608700"/>
              <a:gd name="connsiteY62" fmla="*/ 322920 h 514140"/>
              <a:gd name="connsiteX63" fmla="*/ 59830 w 608700"/>
              <a:gd name="connsiteY63" fmla="*/ 320313 h 514140"/>
              <a:gd name="connsiteX64" fmla="*/ 59830 w 608700"/>
              <a:gd name="connsiteY64" fmla="*/ 17505 h 514140"/>
              <a:gd name="connsiteX65" fmla="*/ 77360 w 608700"/>
              <a:gd name="connsiteY65" fmla="*/ 0 h 51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608700" h="514140">
                <a:moveTo>
                  <a:pt x="34990" y="453429"/>
                </a:moveTo>
                <a:lnTo>
                  <a:pt x="34990" y="479204"/>
                </a:lnTo>
                <a:lnTo>
                  <a:pt x="573710" y="479204"/>
                </a:lnTo>
                <a:lnTo>
                  <a:pt x="573710" y="453429"/>
                </a:lnTo>
                <a:close/>
                <a:moveTo>
                  <a:pt x="458498" y="360660"/>
                </a:moveTo>
                <a:cubicBezTo>
                  <a:pt x="463125" y="360660"/>
                  <a:pt x="467602" y="362522"/>
                  <a:pt x="470886" y="365799"/>
                </a:cubicBezTo>
                <a:cubicBezTo>
                  <a:pt x="474170" y="369002"/>
                  <a:pt x="476035" y="373545"/>
                  <a:pt x="476035" y="378162"/>
                </a:cubicBezTo>
                <a:cubicBezTo>
                  <a:pt x="476035" y="382705"/>
                  <a:pt x="474170" y="387249"/>
                  <a:pt x="470886" y="390451"/>
                </a:cubicBezTo>
                <a:cubicBezTo>
                  <a:pt x="467602" y="393728"/>
                  <a:pt x="463125" y="395590"/>
                  <a:pt x="458498" y="395590"/>
                </a:cubicBezTo>
                <a:cubicBezTo>
                  <a:pt x="453946" y="395590"/>
                  <a:pt x="449393" y="393728"/>
                  <a:pt x="446110" y="390451"/>
                </a:cubicBezTo>
                <a:cubicBezTo>
                  <a:pt x="442901" y="387249"/>
                  <a:pt x="441035" y="382705"/>
                  <a:pt x="441035" y="378162"/>
                </a:cubicBezTo>
                <a:cubicBezTo>
                  <a:pt x="441035" y="373545"/>
                  <a:pt x="442901" y="369002"/>
                  <a:pt x="446110" y="365799"/>
                </a:cubicBezTo>
                <a:cubicBezTo>
                  <a:pt x="449393" y="362522"/>
                  <a:pt x="453946" y="360660"/>
                  <a:pt x="458498" y="360660"/>
                </a:cubicBezTo>
                <a:close/>
                <a:moveTo>
                  <a:pt x="389272" y="360660"/>
                </a:moveTo>
                <a:cubicBezTo>
                  <a:pt x="393899" y="360660"/>
                  <a:pt x="398377" y="362522"/>
                  <a:pt x="401660" y="365799"/>
                </a:cubicBezTo>
                <a:cubicBezTo>
                  <a:pt x="404944" y="369002"/>
                  <a:pt x="406810" y="373545"/>
                  <a:pt x="406810" y="378162"/>
                </a:cubicBezTo>
                <a:cubicBezTo>
                  <a:pt x="406810" y="382705"/>
                  <a:pt x="404944" y="387249"/>
                  <a:pt x="401660" y="390451"/>
                </a:cubicBezTo>
                <a:cubicBezTo>
                  <a:pt x="398377" y="393728"/>
                  <a:pt x="393899" y="395590"/>
                  <a:pt x="389272" y="395590"/>
                </a:cubicBezTo>
                <a:cubicBezTo>
                  <a:pt x="384720" y="395590"/>
                  <a:pt x="380168" y="393728"/>
                  <a:pt x="376884" y="390451"/>
                </a:cubicBezTo>
                <a:cubicBezTo>
                  <a:pt x="373675" y="387249"/>
                  <a:pt x="371810" y="382705"/>
                  <a:pt x="371810" y="378162"/>
                </a:cubicBezTo>
                <a:cubicBezTo>
                  <a:pt x="371810" y="373545"/>
                  <a:pt x="373675" y="369002"/>
                  <a:pt x="376884" y="365799"/>
                </a:cubicBezTo>
                <a:cubicBezTo>
                  <a:pt x="380168" y="362522"/>
                  <a:pt x="384720" y="360660"/>
                  <a:pt x="389272" y="360660"/>
                </a:cubicBezTo>
                <a:close/>
                <a:moveTo>
                  <a:pt x="131280" y="360660"/>
                </a:moveTo>
                <a:lnTo>
                  <a:pt x="318151" y="360660"/>
                </a:lnTo>
                <a:cubicBezTo>
                  <a:pt x="327849" y="360660"/>
                  <a:pt x="335682" y="368480"/>
                  <a:pt x="335682" y="378162"/>
                </a:cubicBezTo>
                <a:cubicBezTo>
                  <a:pt x="335682" y="387770"/>
                  <a:pt x="327849" y="395590"/>
                  <a:pt x="318151" y="395590"/>
                </a:cubicBezTo>
                <a:lnTo>
                  <a:pt x="131280" y="395590"/>
                </a:lnTo>
                <a:cubicBezTo>
                  <a:pt x="121657" y="395590"/>
                  <a:pt x="113824" y="387770"/>
                  <a:pt x="113824" y="378162"/>
                </a:cubicBezTo>
                <a:cubicBezTo>
                  <a:pt x="113824" y="368480"/>
                  <a:pt x="121657" y="360660"/>
                  <a:pt x="131280" y="360660"/>
                </a:cubicBezTo>
                <a:close/>
                <a:moveTo>
                  <a:pt x="91831" y="337819"/>
                </a:moveTo>
                <a:lnTo>
                  <a:pt x="47149" y="418567"/>
                </a:lnTo>
                <a:lnTo>
                  <a:pt x="561551" y="418567"/>
                </a:lnTo>
                <a:lnTo>
                  <a:pt x="516869" y="337819"/>
                </a:lnTo>
                <a:close/>
                <a:moveTo>
                  <a:pt x="132620" y="55253"/>
                </a:moveTo>
                <a:lnTo>
                  <a:pt x="455192" y="55253"/>
                </a:lnTo>
                <a:cubicBezTo>
                  <a:pt x="464815" y="55253"/>
                  <a:pt x="472648" y="63074"/>
                  <a:pt x="472648" y="72682"/>
                </a:cubicBezTo>
                <a:cubicBezTo>
                  <a:pt x="472648" y="82364"/>
                  <a:pt x="464815" y="90185"/>
                  <a:pt x="455192" y="90185"/>
                </a:cubicBezTo>
                <a:lnTo>
                  <a:pt x="150151" y="90185"/>
                </a:lnTo>
                <a:lnTo>
                  <a:pt x="150151" y="264621"/>
                </a:lnTo>
                <a:cubicBezTo>
                  <a:pt x="150151" y="274229"/>
                  <a:pt x="142318" y="282050"/>
                  <a:pt x="132620" y="282050"/>
                </a:cubicBezTo>
                <a:cubicBezTo>
                  <a:pt x="122997" y="282050"/>
                  <a:pt x="115164" y="274229"/>
                  <a:pt x="115164" y="264621"/>
                </a:cubicBezTo>
                <a:lnTo>
                  <a:pt x="115164" y="72682"/>
                </a:lnTo>
                <a:cubicBezTo>
                  <a:pt x="115164" y="63074"/>
                  <a:pt x="122997" y="55253"/>
                  <a:pt x="132620" y="55253"/>
                </a:cubicBezTo>
                <a:close/>
                <a:moveTo>
                  <a:pt x="94815" y="34936"/>
                </a:moveTo>
                <a:lnTo>
                  <a:pt x="94815" y="302882"/>
                </a:lnTo>
                <a:lnTo>
                  <a:pt x="513885" y="302882"/>
                </a:lnTo>
                <a:lnTo>
                  <a:pt x="513885" y="34936"/>
                </a:lnTo>
                <a:close/>
                <a:moveTo>
                  <a:pt x="77360" y="0"/>
                </a:moveTo>
                <a:lnTo>
                  <a:pt x="531340" y="0"/>
                </a:lnTo>
                <a:cubicBezTo>
                  <a:pt x="541038" y="0"/>
                  <a:pt x="548870" y="7822"/>
                  <a:pt x="548870" y="17505"/>
                </a:cubicBezTo>
                <a:lnTo>
                  <a:pt x="548870" y="320313"/>
                </a:lnTo>
                <a:cubicBezTo>
                  <a:pt x="548870" y="321207"/>
                  <a:pt x="548795" y="322101"/>
                  <a:pt x="548646" y="322920"/>
                </a:cubicBezTo>
                <a:lnTo>
                  <a:pt x="606531" y="427581"/>
                </a:lnTo>
                <a:cubicBezTo>
                  <a:pt x="608098" y="430337"/>
                  <a:pt x="608769" y="433466"/>
                  <a:pt x="608695" y="436594"/>
                </a:cubicBezTo>
                <a:cubicBezTo>
                  <a:pt x="608695" y="436669"/>
                  <a:pt x="608695" y="436743"/>
                  <a:pt x="608695" y="436818"/>
                </a:cubicBezTo>
                <a:lnTo>
                  <a:pt x="608695" y="496635"/>
                </a:lnTo>
                <a:cubicBezTo>
                  <a:pt x="608695" y="506318"/>
                  <a:pt x="600862" y="514140"/>
                  <a:pt x="591240" y="514140"/>
                </a:cubicBezTo>
                <a:lnTo>
                  <a:pt x="17535" y="514140"/>
                </a:lnTo>
                <a:cubicBezTo>
                  <a:pt x="7838" y="514140"/>
                  <a:pt x="5" y="506318"/>
                  <a:pt x="5" y="496635"/>
                </a:cubicBezTo>
                <a:lnTo>
                  <a:pt x="5" y="436445"/>
                </a:lnTo>
                <a:cubicBezTo>
                  <a:pt x="5" y="436445"/>
                  <a:pt x="5" y="436371"/>
                  <a:pt x="5" y="436371"/>
                </a:cubicBezTo>
                <a:cubicBezTo>
                  <a:pt x="-69" y="433317"/>
                  <a:pt x="677" y="430263"/>
                  <a:pt x="2169" y="427581"/>
                </a:cubicBezTo>
                <a:lnTo>
                  <a:pt x="60054" y="322920"/>
                </a:lnTo>
                <a:cubicBezTo>
                  <a:pt x="59905" y="322101"/>
                  <a:pt x="59830" y="321207"/>
                  <a:pt x="59830" y="320313"/>
                </a:cubicBezTo>
                <a:lnTo>
                  <a:pt x="59830" y="17505"/>
                </a:lnTo>
                <a:cubicBezTo>
                  <a:pt x="59830" y="7822"/>
                  <a:pt x="67662" y="0"/>
                  <a:pt x="77360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wifi-signal_58689"/>
          <p:cNvSpPr/>
          <p:nvPr/>
        </p:nvSpPr>
        <p:spPr>
          <a:xfrm rot="4858563">
            <a:off x="3548106" y="623225"/>
            <a:ext cx="405890" cy="315173"/>
          </a:xfrm>
          <a:custGeom>
            <a:avLst/>
            <a:gdLst>
              <a:gd name="connsiteX0" fmla="*/ 303910 w 607872"/>
              <a:gd name="connsiteY0" fmla="*/ 356337 h 472012"/>
              <a:gd name="connsiteX1" fmla="*/ 278545 w 607872"/>
              <a:gd name="connsiteY1" fmla="*/ 366812 h 472012"/>
              <a:gd name="connsiteX2" fmla="*/ 278545 w 607872"/>
              <a:gd name="connsiteY2" fmla="*/ 417528 h 472012"/>
              <a:gd name="connsiteX3" fmla="*/ 303910 w 607872"/>
              <a:gd name="connsiteY3" fmla="*/ 428003 h 472012"/>
              <a:gd name="connsiteX4" fmla="*/ 329275 w 607872"/>
              <a:gd name="connsiteY4" fmla="*/ 417528 h 472012"/>
              <a:gd name="connsiteX5" fmla="*/ 339844 w 607872"/>
              <a:gd name="connsiteY5" fmla="*/ 392132 h 472012"/>
              <a:gd name="connsiteX6" fmla="*/ 329275 w 607872"/>
              <a:gd name="connsiteY6" fmla="*/ 366812 h 472012"/>
              <a:gd name="connsiteX7" fmla="*/ 303910 w 607872"/>
              <a:gd name="connsiteY7" fmla="*/ 356337 h 472012"/>
              <a:gd name="connsiteX8" fmla="*/ 303908 w 607872"/>
              <a:gd name="connsiteY8" fmla="*/ 355844 h 472012"/>
              <a:gd name="connsiteX9" fmla="*/ 329638 w 607872"/>
              <a:gd name="connsiteY9" fmla="*/ 366469 h 472012"/>
              <a:gd name="connsiteX10" fmla="*/ 329638 w 607872"/>
              <a:gd name="connsiteY10" fmla="*/ 417860 h 472012"/>
              <a:gd name="connsiteX11" fmla="*/ 303908 w 607872"/>
              <a:gd name="connsiteY11" fmla="*/ 428561 h 472012"/>
              <a:gd name="connsiteX12" fmla="*/ 278178 w 607872"/>
              <a:gd name="connsiteY12" fmla="*/ 417860 h 472012"/>
              <a:gd name="connsiteX13" fmla="*/ 278178 w 607872"/>
              <a:gd name="connsiteY13" fmla="*/ 366469 h 472012"/>
              <a:gd name="connsiteX14" fmla="*/ 303908 w 607872"/>
              <a:gd name="connsiteY14" fmla="*/ 355844 h 472012"/>
              <a:gd name="connsiteX15" fmla="*/ 303910 w 607872"/>
              <a:gd name="connsiteY15" fmla="*/ 355282 h 472012"/>
              <a:gd name="connsiteX16" fmla="*/ 277790 w 607872"/>
              <a:gd name="connsiteY16" fmla="*/ 366134 h 472012"/>
              <a:gd name="connsiteX17" fmla="*/ 277790 w 607872"/>
              <a:gd name="connsiteY17" fmla="*/ 418206 h 472012"/>
              <a:gd name="connsiteX18" fmla="*/ 303910 w 607872"/>
              <a:gd name="connsiteY18" fmla="*/ 428983 h 472012"/>
              <a:gd name="connsiteX19" fmla="*/ 330030 w 607872"/>
              <a:gd name="connsiteY19" fmla="*/ 418206 h 472012"/>
              <a:gd name="connsiteX20" fmla="*/ 340825 w 607872"/>
              <a:gd name="connsiteY20" fmla="*/ 392132 h 472012"/>
              <a:gd name="connsiteX21" fmla="*/ 330030 w 607872"/>
              <a:gd name="connsiteY21" fmla="*/ 366134 h 472012"/>
              <a:gd name="connsiteX22" fmla="*/ 303910 w 607872"/>
              <a:gd name="connsiteY22" fmla="*/ 355282 h 472012"/>
              <a:gd name="connsiteX23" fmla="*/ 303910 w 607872"/>
              <a:gd name="connsiteY23" fmla="*/ 313307 h 472012"/>
              <a:gd name="connsiteX24" fmla="*/ 333654 w 607872"/>
              <a:gd name="connsiteY24" fmla="*/ 319035 h 472012"/>
              <a:gd name="connsiteX25" fmla="*/ 359774 w 607872"/>
              <a:gd name="connsiteY25" fmla="*/ 336367 h 472012"/>
              <a:gd name="connsiteX26" fmla="*/ 377137 w 607872"/>
              <a:gd name="connsiteY26" fmla="*/ 362516 h 472012"/>
              <a:gd name="connsiteX27" fmla="*/ 382950 w 607872"/>
              <a:gd name="connsiteY27" fmla="*/ 392132 h 472012"/>
              <a:gd name="connsiteX28" fmla="*/ 377137 w 607872"/>
              <a:gd name="connsiteY28" fmla="*/ 421823 h 472012"/>
              <a:gd name="connsiteX29" fmla="*/ 359774 w 607872"/>
              <a:gd name="connsiteY29" fmla="*/ 447898 h 472012"/>
              <a:gd name="connsiteX30" fmla="*/ 333654 w 607872"/>
              <a:gd name="connsiteY30" fmla="*/ 465230 h 472012"/>
              <a:gd name="connsiteX31" fmla="*/ 303910 w 607872"/>
              <a:gd name="connsiteY31" fmla="*/ 471033 h 472012"/>
              <a:gd name="connsiteX32" fmla="*/ 274242 w 607872"/>
              <a:gd name="connsiteY32" fmla="*/ 465230 h 472012"/>
              <a:gd name="connsiteX33" fmla="*/ 248046 w 607872"/>
              <a:gd name="connsiteY33" fmla="*/ 447898 h 472012"/>
              <a:gd name="connsiteX34" fmla="*/ 230683 w 607872"/>
              <a:gd name="connsiteY34" fmla="*/ 421823 h 472012"/>
              <a:gd name="connsiteX35" fmla="*/ 224870 w 607872"/>
              <a:gd name="connsiteY35" fmla="*/ 392132 h 472012"/>
              <a:gd name="connsiteX36" fmla="*/ 230683 w 607872"/>
              <a:gd name="connsiteY36" fmla="*/ 362516 h 472012"/>
              <a:gd name="connsiteX37" fmla="*/ 248046 w 607872"/>
              <a:gd name="connsiteY37" fmla="*/ 336367 h 472012"/>
              <a:gd name="connsiteX38" fmla="*/ 274242 w 607872"/>
              <a:gd name="connsiteY38" fmla="*/ 319035 h 472012"/>
              <a:gd name="connsiteX39" fmla="*/ 303910 w 607872"/>
              <a:gd name="connsiteY39" fmla="*/ 313307 h 472012"/>
              <a:gd name="connsiteX40" fmla="*/ 303908 w 607872"/>
              <a:gd name="connsiteY40" fmla="*/ 312816 h 472012"/>
              <a:gd name="connsiteX41" fmla="*/ 274028 w 607872"/>
              <a:gd name="connsiteY41" fmla="*/ 318619 h 472012"/>
              <a:gd name="connsiteX42" fmla="*/ 247694 w 607872"/>
              <a:gd name="connsiteY42" fmla="*/ 336025 h 472012"/>
              <a:gd name="connsiteX43" fmla="*/ 230264 w 607872"/>
              <a:gd name="connsiteY43" fmla="*/ 362324 h 472012"/>
              <a:gd name="connsiteX44" fmla="*/ 224454 w 607872"/>
              <a:gd name="connsiteY44" fmla="*/ 392165 h 472012"/>
              <a:gd name="connsiteX45" fmla="*/ 230264 w 607872"/>
              <a:gd name="connsiteY45" fmla="*/ 422005 h 472012"/>
              <a:gd name="connsiteX46" fmla="*/ 247694 w 607872"/>
              <a:gd name="connsiteY46" fmla="*/ 448304 h 472012"/>
              <a:gd name="connsiteX47" fmla="*/ 274028 w 607872"/>
              <a:gd name="connsiteY47" fmla="*/ 465786 h 472012"/>
              <a:gd name="connsiteX48" fmla="*/ 303908 w 607872"/>
              <a:gd name="connsiteY48" fmla="*/ 471588 h 472012"/>
              <a:gd name="connsiteX49" fmla="*/ 333789 w 607872"/>
              <a:gd name="connsiteY49" fmla="*/ 465786 h 472012"/>
              <a:gd name="connsiteX50" fmla="*/ 360122 w 607872"/>
              <a:gd name="connsiteY50" fmla="*/ 448304 h 472012"/>
              <a:gd name="connsiteX51" fmla="*/ 377552 w 607872"/>
              <a:gd name="connsiteY51" fmla="*/ 422005 h 472012"/>
              <a:gd name="connsiteX52" fmla="*/ 383438 w 607872"/>
              <a:gd name="connsiteY52" fmla="*/ 392165 h 472012"/>
              <a:gd name="connsiteX53" fmla="*/ 377552 w 607872"/>
              <a:gd name="connsiteY53" fmla="*/ 362324 h 472012"/>
              <a:gd name="connsiteX54" fmla="*/ 360122 w 607872"/>
              <a:gd name="connsiteY54" fmla="*/ 336025 h 472012"/>
              <a:gd name="connsiteX55" fmla="*/ 333789 w 607872"/>
              <a:gd name="connsiteY55" fmla="*/ 318619 h 472012"/>
              <a:gd name="connsiteX56" fmla="*/ 303908 w 607872"/>
              <a:gd name="connsiteY56" fmla="*/ 312816 h 472012"/>
              <a:gd name="connsiteX57" fmla="*/ 303910 w 607872"/>
              <a:gd name="connsiteY57" fmla="*/ 312252 h 472012"/>
              <a:gd name="connsiteX58" fmla="*/ 334031 w 607872"/>
              <a:gd name="connsiteY58" fmla="*/ 318130 h 472012"/>
              <a:gd name="connsiteX59" fmla="*/ 360529 w 607872"/>
              <a:gd name="connsiteY59" fmla="*/ 335689 h 472012"/>
              <a:gd name="connsiteX60" fmla="*/ 378118 w 607872"/>
              <a:gd name="connsiteY60" fmla="*/ 362140 h 472012"/>
              <a:gd name="connsiteX61" fmla="*/ 383931 w 607872"/>
              <a:gd name="connsiteY61" fmla="*/ 392132 h 472012"/>
              <a:gd name="connsiteX62" fmla="*/ 378118 w 607872"/>
              <a:gd name="connsiteY62" fmla="*/ 422200 h 472012"/>
              <a:gd name="connsiteX63" fmla="*/ 360529 w 607872"/>
              <a:gd name="connsiteY63" fmla="*/ 448651 h 472012"/>
              <a:gd name="connsiteX64" fmla="*/ 334031 w 607872"/>
              <a:gd name="connsiteY64" fmla="*/ 466210 h 472012"/>
              <a:gd name="connsiteX65" fmla="*/ 303910 w 607872"/>
              <a:gd name="connsiteY65" fmla="*/ 472012 h 472012"/>
              <a:gd name="connsiteX66" fmla="*/ 273864 w 607872"/>
              <a:gd name="connsiteY66" fmla="*/ 466210 h 472012"/>
              <a:gd name="connsiteX67" fmla="*/ 247367 w 607872"/>
              <a:gd name="connsiteY67" fmla="*/ 448651 h 472012"/>
              <a:gd name="connsiteX68" fmla="*/ 229777 w 607872"/>
              <a:gd name="connsiteY68" fmla="*/ 422200 h 472012"/>
              <a:gd name="connsiteX69" fmla="*/ 223889 w 607872"/>
              <a:gd name="connsiteY69" fmla="*/ 392132 h 472012"/>
              <a:gd name="connsiteX70" fmla="*/ 229777 w 607872"/>
              <a:gd name="connsiteY70" fmla="*/ 362140 h 472012"/>
              <a:gd name="connsiteX71" fmla="*/ 247367 w 607872"/>
              <a:gd name="connsiteY71" fmla="*/ 335689 h 472012"/>
              <a:gd name="connsiteX72" fmla="*/ 273864 w 607872"/>
              <a:gd name="connsiteY72" fmla="*/ 318130 h 472012"/>
              <a:gd name="connsiteX73" fmla="*/ 303910 w 607872"/>
              <a:gd name="connsiteY73" fmla="*/ 312252 h 472012"/>
              <a:gd name="connsiteX74" fmla="*/ 303908 w 607872"/>
              <a:gd name="connsiteY74" fmla="*/ 208936 h 472012"/>
              <a:gd name="connsiteX75" fmla="*/ 387378 w 607872"/>
              <a:gd name="connsiteY75" fmla="*/ 225142 h 472012"/>
              <a:gd name="connsiteX76" fmla="*/ 460734 w 607872"/>
              <a:gd name="connsiteY76" fmla="*/ 273838 h 472012"/>
              <a:gd name="connsiteX77" fmla="*/ 466923 w 607872"/>
              <a:gd name="connsiteY77" fmla="*/ 288688 h 472012"/>
              <a:gd name="connsiteX78" fmla="*/ 460734 w 607872"/>
              <a:gd name="connsiteY78" fmla="*/ 303538 h 472012"/>
              <a:gd name="connsiteX79" fmla="*/ 445867 w 607872"/>
              <a:gd name="connsiteY79" fmla="*/ 309719 h 472012"/>
              <a:gd name="connsiteX80" fmla="*/ 430999 w 607872"/>
              <a:gd name="connsiteY80" fmla="*/ 303538 h 472012"/>
              <a:gd name="connsiteX81" fmla="*/ 303908 w 607872"/>
              <a:gd name="connsiteY81" fmla="*/ 250998 h 472012"/>
              <a:gd name="connsiteX82" fmla="*/ 176892 w 607872"/>
              <a:gd name="connsiteY82" fmla="*/ 303538 h 472012"/>
              <a:gd name="connsiteX83" fmla="*/ 161949 w 607872"/>
              <a:gd name="connsiteY83" fmla="*/ 309719 h 472012"/>
              <a:gd name="connsiteX84" fmla="*/ 147082 w 607872"/>
              <a:gd name="connsiteY84" fmla="*/ 303538 h 472012"/>
              <a:gd name="connsiteX85" fmla="*/ 147082 w 607872"/>
              <a:gd name="connsiteY85" fmla="*/ 273838 h 472012"/>
              <a:gd name="connsiteX86" fmla="*/ 220438 w 607872"/>
              <a:gd name="connsiteY86" fmla="*/ 225142 h 472012"/>
              <a:gd name="connsiteX87" fmla="*/ 303908 w 607872"/>
              <a:gd name="connsiteY87" fmla="*/ 208936 h 472012"/>
              <a:gd name="connsiteX88" fmla="*/ 303875 w 607872"/>
              <a:gd name="connsiteY88" fmla="*/ 208450 h 472012"/>
              <a:gd name="connsiteX89" fmla="*/ 220254 w 607872"/>
              <a:gd name="connsiteY89" fmla="*/ 224721 h 472012"/>
              <a:gd name="connsiteX90" fmla="*/ 146670 w 607872"/>
              <a:gd name="connsiteY90" fmla="*/ 273458 h 472012"/>
              <a:gd name="connsiteX91" fmla="*/ 146670 w 607872"/>
              <a:gd name="connsiteY91" fmla="*/ 303890 h 472012"/>
              <a:gd name="connsiteX92" fmla="*/ 177160 w 607872"/>
              <a:gd name="connsiteY92" fmla="*/ 303890 h 472012"/>
              <a:gd name="connsiteX93" fmla="*/ 303875 w 607872"/>
              <a:gd name="connsiteY93" fmla="*/ 251462 h 472012"/>
              <a:gd name="connsiteX94" fmla="*/ 430590 w 607872"/>
              <a:gd name="connsiteY94" fmla="*/ 303890 h 472012"/>
              <a:gd name="connsiteX95" fmla="*/ 445835 w 607872"/>
              <a:gd name="connsiteY95" fmla="*/ 310143 h 472012"/>
              <a:gd name="connsiteX96" fmla="*/ 461080 w 607872"/>
              <a:gd name="connsiteY96" fmla="*/ 303890 h 472012"/>
              <a:gd name="connsiteX97" fmla="*/ 461080 w 607872"/>
              <a:gd name="connsiteY97" fmla="*/ 273458 h 472012"/>
              <a:gd name="connsiteX98" fmla="*/ 387496 w 607872"/>
              <a:gd name="connsiteY98" fmla="*/ 224721 h 472012"/>
              <a:gd name="connsiteX99" fmla="*/ 303875 w 607872"/>
              <a:gd name="connsiteY99" fmla="*/ 208450 h 472012"/>
              <a:gd name="connsiteX100" fmla="*/ 303908 w 607872"/>
              <a:gd name="connsiteY100" fmla="*/ 207956 h 472012"/>
              <a:gd name="connsiteX101" fmla="*/ 387755 w 607872"/>
              <a:gd name="connsiteY101" fmla="*/ 224238 h 472012"/>
              <a:gd name="connsiteX102" fmla="*/ 461489 w 607872"/>
              <a:gd name="connsiteY102" fmla="*/ 273084 h 472012"/>
              <a:gd name="connsiteX103" fmla="*/ 467904 w 607872"/>
              <a:gd name="connsiteY103" fmla="*/ 288688 h 472012"/>
              <a:gd name="connsiteX104" fmla="*/ 461489 w 607872"/>
              <a:gd name="connsiteY104" fmla="*/ 304291 h 472012"/>
              <a:gd name="connsiteX105" fmla="*/ 445867 w 607872"/>
              <a:gd name="connsiteY105" fmla="*/ 310699 h 472012"/>
              <a:gd name="connsiteX106" fmla="*/ 430245 w 607872"/>
              <a:gd name="connsiteY106" fmla="*/ 304291 h 472012"/>
              <a:gd name="connsiteX107" fmla="*/ 303908 w 607872"/>
              <a:gd name="connsiteY107" fmla="*/ 251978 h 472012"/>
              <a:gd name="connsiteX108" fmla="*/ 177572 w 607872"/>
              <a:gd name="connsiteY108" fmla="*/ 304291 h 472012"/>
              <a:gd name="connsiteX109" fmla="*/ 161949 w 607872"/>
              <a:gd name="connsiteY109" fmla="*/ 310699 h 472012"/>
              <a:gd name="connsiteX110" fmla="*/ 146403 w 607872"/>
              <a:gd name="connsiteY110" fmla="*/ 304291 h 472012"/>
              <a:gd name="connsiteX111" fmla="*/ 146403 w 607872"/>
              <a:gd name="connsiteY111" fmla="*/ 273084 h 472012"/>
              <a:gd name="connsiteX112" fmla="*/ 220061 w 607872"/>
              <a:gd name="connsiteY112" fmla="*/ 224238 h 472012"/>
              <a:gd name="connsiteX113" fmla="*/ 303908 w 607872"/>
              <a:gd name="connsiteY113" fmla="*/ 207956 h 472012"/>
              <a:gd name="connsiteX114" fmla="*/ 303910 w 607872"/>
              <a:gd name="connsiteY114" fmla="*/ 103938 h 472012"/>
              <a:gd name="connsiteX115" fmla="*/ 423086 w 607872"/>
              <a:gd name="connsiteY115" fmla="*/ 127065 h 472012"/>
              <a:gd name="connsiteX116" fmla="*/ 527846 w 607872"/>
              <a:gd name="connsiteY116" fmla="*/ 196446 h 472012"/>
              <a:gd name="connsiteX117" fmla="*/ 534034 w 607872"/>
              <a:gd name="connsiteY117" fmla="*/ 211362 h 472012"/>
              <a:gd name="connsiteX118" fmla="*/ 527846 w 607872"/>
              <a:gd name="connsiteY118" fmla="*/ 226202 h 472012"/>
              <a:gd name="connsiteX119" fmla="*/ 512977 w 607872"/>
              <a:gd name="connsiteY119" fmla="*/ 232379 h 472012"/>
              <a:gd name="connsiteX120" fmla="*/ 498033 w 607872"/>
              <a:gd name="connsiteY120" fmla="*/ 226202 h 472012"/>
              <a:gd name="connsiteX121" fmla="*/ 407236 w 607872"/>
              <a:gd name="connsiteY121" fmla="*/ 166012 h 472012"/>
              <a:gd name="connsiteX122" fmla="*/ 303910 w 607872"/>
              <a:gd name="connsiteY122" fmla="*/ 145898 h 472012"/>
              <a:gd name="connsiteX123" fmla="*/ 200585 w 607872"/>
              <a:gd name="connsiteY123" fmla="*/ 166012 h 472012"/>
              <a:gd name="connsiteX124" fmla="*/ 109788 w 607872"/>
              <a:gd name="connsiteY124" fmla="*/ 226202 h 472012"/>
              <a:gd name="connsiteX125" fmla="*/ 94920 w 607872"/>
              <a:gd name="connsiteY125" fmla="*/ 232379 h 472012"/>
              <a:gd name="connsiteX126" fmla="*/ 79975 w 607872"/>
              <a:gd name="connsiteY126" fmla="*/ 226202 h 472012"/>
              <a:gd name="connsiteX127" fmla="*/ 73862 w 607872"/>
              <a:gd name="connsiteY127" fmla="*/ 211362 h 472012"/>
              <a:gd name="connsiteX128" fmla="*/ 79975 w 607872"/>
              <a:gd name="connsiteY128" fmla="*/ 196446 h 472012"/>
              <a:gd name="connsiteX129" fmla="*/ 184735 w 607872"/>
              <a:gd name="connsiteY129" fmla="*/ 127065 h 472012"/>
              <a:gd name="connsiteX130" fmla="*/ 303910 w 607872"/>
              <a:gd name="connsiteY130" fmla="*/ 103938 h 472012"/>
              <a:gd name="connsiteX131" fmla="*/ 303910 w 607872"/>
              <a:gd name="connsiteY131" fmla="*/ 103378 h 472012"/>
              <a:gd name="connsiteX132" fmla="*/ 184602 w 607872"/>
              <a:gd name="connsiteY132" fmla="*/ 126593 h 472012"/>
              <a:gd name="connsiteX133" fmla="*/ 79708 w 607872"/>
              <a:gd name="connsiteY133" fmla="*/ 196164 h 472012"/>
              <a:gd name="connsiteX134" fmla="*/ 79708 w 607872"/>
              <a:gd name="connsiteY134" fmla="*/ 226615 h 472012"/>
              <a:gd name="connsiteX135" fmla="*/ 110195 w 607872"/>
              <a:gd name="connsiteY135" fmla="*/ 226615 h 472012"/>
              <a:gd name="connsiteX136" fmla="*/ 200827 w 607872"/>
              <a:gd name="connsiteY136" fmla="*/ 166466 h 472012"/>
              <a:gd name="connsiteX137" fmla="*/ 303910 w 607872"/>
              <a:gd name="connsiteY137" fmla="*/ 146417 h 472012"/>
              <a:gd name="connsiteX138" fmla="*/ 407069 w 607872"/>
              <a:gd name="connsiteY138" fmla="*/ 166466 h 472012"/>
              <a:gd name="connsiteX139" fmla="*/ 497700 w 607872"/>
              <a:gd name="connsiteY139" fmla="*/ 226615 h 472012"/>
              <a:gd name="connsiteX140" fmla="*/ 512944 w 607872"/>
              <a:gd name="connsiteY140" fmla="*/ 232871 h 472012"/>
              <a:gd name="connsiteX141" fmla="*/ 528188 w 607872"/>
              <a:gd name="connsiteY141" fmla="*/ 226615 h 472012"/>
              <a:gd name="connsiteX142" fmla="*/ 528188 w 607872"/>
              <a:gd name="connsiteY142" fmla="*/ 196164 h 472012"/>
              <a:gd name="connsiteX143" fmla="*/ 423218 w 607872"/>
              <a:gd name="connsiteY143" fmla="*/ 126593 h 472012"/>
              <a:gd name="connsiteX144" fmla="*/ 303910 w 607872"/>
              <a:gd name="connsiteY144" fmla="*/ 103378 h 472012"/>
              <a:gd name="connsiteX145" fmla="*/ 303910 w 607872"/>
              <a:gd name="connsiteY145" fmla="*/ 102884 h 472012"/>
              <a:gd name="connsiteX146" fmla="*/ 423463 w 607872"/>
              <a:gd name="connsiteY146" fmla="*/ 126086 h 472012"/>
              <a:gd name="connsiteX147" fmla="*/ 528525 w 607872"/>
              <a:gd name="connsiteY147" fmla="*/ 195768 h 472012"/>
              <a:gd name="connsiteX148" fmla="*/ 528525 w 607872"/>
              <a:gd name="connsiteY148" fmla="*/ 226880 h 472012"/>
              <a:gd name="connsiteX149" fmla="*/ 512977 w 607872"/>
              <a:gd name="connsiteY149" fmla="*/ 233359 h 472012"/>
              <a:gd name="connsiteX150" fmla="*/ 497354 w 607872"/>
              <a:gd name="connsiteY150" fmla="*/ 226880 h 472012"/>
              <a:gd name="connsiteX151" fmla="*/ 406859 w 607872"/>
              <a:gd name="connsiteY151" fmla="*/ 166916 h 472012"/>
              <a:gd name="connsiteX152" fmla="*/ 303910 w 607872"/>
              <a:gd name="connsiteY152" fmla="*/ 146953 h 472012"/>
              <a:gd name="connsiteX153" fmla="*/ 200962 w 607872"/>
              <a:gd name="connsiteY153" fmla="*/ 166916 h 472012"/>
              <a:gd name="connsiteX154" fmla="*/ 110467 w 607872"/>
              <a:gd name="connsiteY154" fmla="*/ 226880 h 472012"/>
              <a:gd name="connsiteX155" fmla="*/ 94920 w 607872"/>
              <a:gd name="connsiteY155" fmla="*/ 233359 h 472012"/>
              <a:gd name="connsiteX156" fmla="*/ 79296 w 607872"/>
              <a:gd name="connsiteY156" fmla="*/ 226880 h 472012"/>
              <a:gd name="connsiteX157" fmla="*/ 79296 w 607872"/>
              <a:gd name="connsiteY157" fmla="*/ 195768 h 472012"/>
              <a:gd name="connsiteX158" fmla="*/ 184358 w 607872"/>
              <a:gd name="connsiteY158" fmla="*/ 126086 h 472012"/>
              <a:gd name="connsiteX159" fmla="*/ 303910 w 607872"/>
              <a:gd name="connsiteY159" fmla="*/ 102884 h 472012"/>
              <a:gd name="connsiteX160" fmla="*/ 303908 w 607872"/>
              <a:gd name="connsiteY160" fmla="*/ 979 h 472012"/>
              <a:gd name="connsiteX161" fmla="*/ 461871 w 607872"/>
              <a:gd name="connsiteY161" fmla="*/ 31653 h 472012"/>
              <a:gd name="connsiteX162" fmla="*/ 600664 w 607872"/>
              <a:gd name="connsiteY162" fmla="*/ 123748 h 472012"/>
              <a:gd name="connsiteX163" fmla="*/ 600664 w 607872"/>
              <a:gd name="connsiteY163" fmla="*/ 153442 h 472012"/>
              <a:gd name="connsiteX164" fmla="*/ 585796 w 607872"/>
              <a:gd name="connsiteY164" fmla="*/ 159622 h 472012"/>
              <a:gd name="connsiteX165" fmla="*/ 570928 w 607872"/>
              <a:gd name="connsiteY165" fmla="*/ 153442 h 472012"/>
              <a:gd name="connsiteX166" fmla="*/ 446022 w 607872"/>
              <a:gd name="connsiteY166" fmla="*/ 70616 h 472012"/>
              <a:gd name="connsiteX167" fmla="*/ 303908 w 607872"/>
              <a:gd name="connsiteY167" fmla="*/ 43033 h 472012"/>
              <a:gd name="connsiteX168" fmla="*/ 161794 w 607872"/>
              <a:gd name="connsiteY168" fmla="*/ 70616 h 472012"/>
              <a:gd name="connsiteX169" fmla="*/ 36887 w 607872"/>
              <a:gd name="connsiteY169" fmla="*/ 153442 h 472012"/>
              <a:gd name="connsiteX170" fmla="*/ 22019 w 607872"/>
              <a:gd name="connsiteY170" fmla="*/ 159622 h 472012"/>
              <a:gd name="connsiteX171" fmla="*/ 7151 w 607872"/>
              <a:gd name="connsiteY171" fmla="*/ 153442 h 472012"/>
              <a:gd name="connsiteX172" fmla="*/ 7151 w 607872"/>
              <a:gd name="connsiteY172" fmla="*/ 123748 h 472012"/>
              <a:gd name="connsiteX173" fmla="*/ 146020 w 607872"/>
              <a:gd name="connsiteY173" fmla="*/ 31653 h 472012"/>
              <a:gd name="connsiteX174" fmla="*/ 303908 w 607872"/>
              <a:gd name="connsiteY174" fmla="*/ 979 h 472012"/>
              <a:gd name="connsiteX175" fmla="*/ 303908 w 607872"/>
              <a:gd name="connsiteY175" fmla="*/ 494 h 472012"/>
              <a:gd name="connsiteX176" fmla="*/ 145813 w 607872"/>
              <a:gd name="connsiteY176" fmla="*/ 31168 h 472012"/>
              <a:gd name="connsiteX177" fmla="*/ 6809 w 607872"/>
              <a:gd name="connsiteY177" fmla="*/ 123341 h 472012"/>
              <a:gd name="connsiteX178" fmla="*/ 6809 w 607872"/>
              <a:gd name="connsiteY178" fmla="*/ 153789 h 472012"/>
              <a:gd name="connsiteX179" fmla="*/ 37297 w 607872"/>
              <a:gd name="connsiteY179" fmla="*/ 153789 h 472012"/>
              <a:gd name="connsiteX180" fmla="*/ 162037 w 607872"/>
              <a:gd name="connsiteY180" fmla="*/ 71112 h 472012"/>
              <a:gd name="connsiteX181" fmla="*/ 303908 w 607872"/>
              <a:gd name="connsiteY181" fmla="*/ 43528 h 472012"/>
              <a:gd name="connsiteX182" fmla="*/ 445779 w 607872"/>
              <a:gd name="connsiteY182" fmla="*/ 71112 h 472012"/>
              <a:gd name="connsiteX183" fmla="*/ 570520 w 607872"/>
              <a:gd name="connsiteY183" fmla="*/ 153789 h 472012"/>
              <a:gd name="connsiteX184" fmla="*/ 585764 w 607872"/>
              <a:gd name="connsiteY184" fmla="*/ 160120 h 472012"/>
              <a:gd name="connsiteX185" fmla="*/ 601007 w 607872"/>
              <a:gd name="connsiteY185" fmla="*/ 153789 h 472012"/>
              <a:gd name="connsiteX186" fmla="*/ 601007 w 607872"/>
              <a:gd name="connsiteY186" fmla="*/ 123341 h 472012"/>
              <a:gd name="connsiteX187" fmla="*/ 462004 w 607872"/>
              <a:gd name="connsiteY187" fmla="*/ 31168 h 472012"/>
              <a:gd name="connsiteX188" fmla="*/ 303908 w 607872"/>
              <a:gd name="connsiteY188" fmla="*/ 494 h 472012"/>
              <a:gd name="connsiteX189" fmla="*/ 303908 w 607872"/>
              <a:gd name="connsiteY189" fmla="*/ 0 h 472012"/>
              <a:gd name="connsiteX190" fmla="*/ 462248 w 607872"/>
              <a:gd name="connsiteY190" fmla="*/ 30748 h 472012"/>
              <a:gd name="connsiteX191" fmla="*/ 601419 w 607872"/>
              <a:gd name="connsiteY191" fmla="*/ 123070 h 472012"/>
              <a:gd name="connsiteX192" fmla="*/ 601419 w 607872"/>
              <a:gd name="connsiteY192" fmla="*/ 154195 h 472012"/>
              <a:gd name="connsiteX193" fmla="*/ 585796 w 607872"/>
              <a:gd name="connsiteY193" fmla="*/ 160677 h 472012"/>
              <a:gd name="connsiteX194" fmla="*/ 570174 w 607872"/>
              <a:gd name="connsiteY194" fmla="*/ 154195 h 472012"/>
              <a:gd name="connsiteX195" fmla="*/ 445645 w 607872"/>
              <a:gd name="connsiteY195" fmla="*/ 71596 h 472012"/>
              <a:gd name="connsiteX196" fmla="*/ 303908 w 607872"/>
              <a:gd name="connsiteY196" fmla="*/ 44013 h 472012"/>
              <a:gd name="connsiteX197" fmla="*/ 162171 w 607872"/>
              <a:gd name="connsiteY197" fmla="*/ 71596 h 472012"/>
              <a:gd name="connsiteX198" fmla="*/ 37642 w 607872"/>
              <a:gd name="connsiteY198" fmla="*/ 154195 h 472012"/>
              <a:gd name="connsiteX199" fmla="*/ 22019 w 607872"/>
              <a:gd name="connsiteY199" fmla="*/ 160677 h 472012"/>
              <a:gd name="connsiteX200" fmla="*/ 6396 w 607872"/>
              <a:gd name="connsiteY200" fmla="*/ 154195 h 472012"/>
              <a:gd name="connsiteX201" fmla="*/ 6396 w 607872"/>
              <a:gd name="connsiteY201" fmla="*/ 123070 h 472012"/>
              <a:gd name="connsiteX202" fmla="*/ 145643 w 607872"/>
              <a:gd name="connsiteY202" fmla="*/ 30748 h 472012"/>
              <a:gd name="connsiteX203" fmla="*/ 303908 w 607872"/>
              <a:gd name="connsiteY203" fmla="*/ 0 h 47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</a:cxnLst>
            <a:rect l="l" t="t" r="r" b="b"/>
            <a:pathLst>
              <a:path w="607872" h="472012">
                <a:moveTo>
                  <a:pt x="303910" y="356337"/>
                </a:moveTo>
                <a:cubicBezTo>
                  <a:pt x="294323" y="356337"/>
                  <a:pt x="285339" y="360030"/>
                  <a:pt x="278545" y="366812"/>
                </a:cubicBezTo>
                <a:cubicBezTo>
                  <a:pt x="264503" y="380753"/>
                  <a:pt x="264503" y="403511"/>
                  <a:pt x="278545" y="417528"/>
                </a:cubicBezTo>
                <a:cubicBezTo>
                  <a:pt x="285339" y="424235"/>
                  <a:pt x="294323" y="428003"/>
                  <a:pt x="303910" y="428003"/>
                </a:cubicBezTo>
                <a:cubicBezTo>
                  <a:pt x="313497" y="428003"/>
                  <a:pt x="322556" y="424235"/>
                  <a:pt x="329275" y="417528"/>
                </a:cubicBezTo>
                <a:cubicBezTo>
                  <a:pt x="336069" y="410746"/>
                  <a:pt x="339844" y="401703"/>
                  <a:pt x="339844" y="392132"/>
                </a:cubicBezTo>
                <a:cubicBezTo>
                  <a:pt x="339844" y="382562"/>
                  <a:pt x="336069" y="373594"/>
                  <a:pt x="329275" y="366812"/>
                </a:cubicBezTo>
                <a:cubicBezTo>
                  <a:pt x="322556" y="360030"/>
                  <a:pt x="313497" y="356337"/>
                  <a:pt x="303910" y="356337"/>
                </a:cubicBezTo>
                <a:close/>
                <a:moveTo>
                  <a:pt x="303908" y="355844"/>
                </a:moveTo>
                <a:cubicBezTo>
                  <a:pt x="313265" y="355844"/>
                  <a:pt x="322546" y="359385"/>
                  <a:pt x="329638" y="366469"/>
                </a:cubicBezTo>
                <a:cubicBezTo>
                  <a:pt x="343824" y="380711"/>
                  <a:pt x="343824" y="403694"/>
                  <a:pt x="329638" y="417860"/>
                </a:cubicBezTo>
                <a:cubicBezTo>
                  <a:pt x="322546" y="424944"/>
                  <a:pt x="313265" y="428561"/>
                  <a:pt x="303908" y="428561"/>
                </a:cubicBezTo>
                <a:cubicBezTo>
                  <a:pt x="294627" y="428561"/>
                  <a:pt x="285271" y="424944"/>
                  <a:pt x="278178" y="417860"/>
                </a:cubicBezTo>
                <a:cubicBezTo>
                  <a:pt x="263992" y="403694"/>
                  <a:pt x="263992" y="380711"/>
                  <a:pt x="278178" y="366469"/>
                </a:cubicBezTo>
                <a:cubicBezTo>
                  <a:pt x="285271" y="359385"/>
                  <a:pt x="294627" y="355844"/>
                  <a:pt x="303908" y="355844"/>
                </a:cubicBezTo>
                <a:close/>
                <a:moveTo>
                  <a:pt x="303910" y="355282"/>
                </a:moveTo>
                <a:cubicBezTo>
                  <a:pt x="294096" y="355282"/>
                  <a:pt x="284811" y="359125"/>
                  <a:pt x="277790" y="366134"/>
                </a:cubicBezTo>
                <a:cubicBezTo>
                  <a:pt x="263447" y="380452"/>
                  <a:pt x="263447" y="403813"/>
                  <a:pt x="277790" y="418206"/>
                </a:cubicBezTo>
                <a:cubicBezTo>
                  <a:pt x="284811" y="425139"/>
                  <a:pt x="294096" y="428983"/>
                  <a:pt x="303910" y="428983"/>
                </a:cubicBezTo>
                <a:cubicBezTo>
                  <a:pt x="313799" y="428983"/>
                  <a:pt x="323009" y="425139"/>
                  <a:pt x="330030" y="418206"/>
                </a:cubicBezTo>
                <a:cubicBezTo>
                  <a:pt x="336975" y="411273"/>
                  <a:pt x="340825" y="402004"/>
                  <a:pt x="340825" y="392132"/>
                </a:cubicBezTo>
                <a:cubicBezTo>
                  <a:pt x="340825" y="382336"/>
                  <a:pt x="336975" y="373067"/>
                  <a:pt x="330030" y="366134"/>
                </a:cubicBezTo>
                <a:cubicBezTo>
                  <a:pt x="323009" y="359125"/>
                  <a:pt x="313799" y="355282"/>
                  <a:pt x="303910" y="355282"/>
                </a:cubicBezTo>
                <a:close/>
                <a:moveTo>
                  <a:pt x="303910" y="313307"/>
                </a:moveTo>
                <a:cubicBezTo>
                  <a:pt x="314177" y="313307"/>
                  <a:pt x="324142" y="315191"/>
                  <a:pt x="333654" y="319035"/>
                </a:cubicBezTo>
                <a:cubicBezTo>
                  <a:pt x="343468" y="323029"/>
                  <a:pt x="352300" y="328831"/>
                  <a:pt x="359774" y="336367"/>
                </a:cubicBezTo>
                <a:cubicBezTo>
                  <a:pt x="367323" y="343903"/>
                  <a:pt x="373136" y="352720"/>
                  <a:pt x="377137" y="362516"/>
                </a:cubicBezTo>
                <a:cubicBezTo>
                  <a:pt x="380987" y="371936"/>
                  <a:pt x="382950" y="381959"/>
                  <a:pt x="382950" y="392132"/>
                </a:cubicBezTo>
                <a:cubicBezTo>
                  <a:pt x="382950" y="402381"/>
                  <a:pt x="380987" y="412328"/>
                  <a:pt x="377137" y="421823"/>
                </a:cubicBezTo>
                <a:cubicBezTo>
                  <a:pt x="373136" y="431620"/>
                  <a:pt x="367323" y="440437"/>
                  <a:pt x="359774" y="447898"/>
                </a:cubicBezTo>
                <a:cubicBezTo>
                  <a:pt x="352300" y="455433"/>
                  <a:pt x="343468" y="461311"/>
                  <a:pt x="333654" y="465230"/>
                </a:cubicBezTo>
                <a:cubicBezTo>
                  <a:pt x="324142" y="469073"/>
                  <a:pt x="314177" y="471033"/>
                  <a:pt x="303910" y="471033"/>
                </a:cubicBezTo>
                <a:cubicBezTo>
                  <a:pt x="293643" y="471033"/>
                  <a:pt x="283678" y="469073"/>
                  <a:pt x="274242" y="465230"/>
                </a:cubicBezTo>
                <a:cubicBezTo>
                  <a:pt x="264352" y="461311"/>
                  <a:pt x="255595" y="455433"/>
                  <a:pt x="248046" y="447898"/>
                </a:cubicBezTo>
                <a:cubicBezTo>
                  <a:pt x="240497" y="440437"/>
                  <a:pt x="234684" y="431620"/>
                  <a:pt x="230683" y="421823"/>
                </a:cubicBezTo>
                <a:cubicBezTo>
                  <a:pt x="226833" y="412328"/>
                  <a:pt x="224870" y="402381"/>
                  <a:pt x="224870" y="392132"/>
                </a:cubicBezTo>
                <a:cubicBezTo>
                  <a:pt x="224870" y="381959"/>
                  <a:pt x="226833" y="371936"/>
                  <a:pt x="230683" y="362516"/>
                </a:cubicBezTo>
                <a:cubicBezTo>
                  <a:pt x="234684" y="352720"/>
                  <a:pt x="240497" y="343903"/>
                  <a:pt x="248046" y="336367"/>
                </a:cubicBezTo>
                <a:cubicBezTo>
                  <a:pt x="255595" y="328831"/>
                  <a:pt x="264352" y="323029"/>
                  <a:pt x="274242" y="319035"/>
                </a:cubicBezTo>
                <a:cubicBezTo>
                  <a:pt x="283678" y="315191"/>
                  <a:pt x="293643" y="313307"/>
                  <a:pt x="303910" y="313307"/>
                </a:cubicBezTo>
                <a:close/>
                <a:moveTo>
                  <a:pt x="303908" y="312816"/>
                </a:moveTo>
                <a:cubicBezTo>
                  <a:pt x="293646" y="312816"/>
                  <a:pt x="283535" y="314775"/>
                  <a:pt x="274028" y="318619"/>
                </a:cubicBezTo>
                <a:cubicBezTo>
                  <a:pt x="264143" y="322612"/>
                  <a:pt x="255315" y="328490"/>
                  <a:pt x="247694" y="336025"/>
                </a:cubicBezTo>
                <a:cubicBezTo>
                  <a:pt x="240149" y="343636"/>
                  <a:pt x="234263" y="352453"/>
                  <a:pt x="230264" y="362324"/>
                </a:cubicBezTo>
                <a:cubicBezTo>
                  <a:pt x="226416" y="371894"/>
                  <a:pt x="224454" y="381916"/>
                  <a:pt x="224454" y="392165"/>
                </a:cubicBezTo>
                <a:cubicBezTo>
                  <a:pt x="224454" y="402488"/>
                  <a:pt x="226416" y="412510"/>
                  <a:pt x="230264" y="422005"/>
                </a:cubicBezTo>
                <a:cubicBezTo>
                  <a:pt x="234263" y="431876"/>
                  <a:pt x="240149" y="440768"/>
                  <a:pt x="247694" y="448304"/>
                </a:cubicBezTo>
                <a:cubicBezTo>
                  <a:pt x="255315" y="455914"/>
                  <a:pt x="264143" y="461717"/>
                  <a:pt x="274028" y="465786"/>
                </a:cubicBezTo>
                <a:cubicBezTo>
                  <a:pt x="283535" y="469629"/>
                  <a:pt x="293646" y="471588"/>
                  <a:pt x="303908" y="471588"/>
                </a:cubicBezTo>
                <a:cubicBezTo>
                  <a:pt x="314246" y="471588"/>
                  <a:pt x="324281" y="469629"/>
                  <a:pt x="333789" y="465786"/>
                </a:cubicBezTo>
                <a:cubicBezTo>
                  <a:pt x="343673" y="461717"/>
                  <a:pt x="352577" y="455914"/>
                  <a:pt x="360122" y="448304"/>
                </a:cubicBezTo>
                <a:cubicBezTo>
                  <a:pt x="367668" y="440768"/>
                  <a:pt x="373553" y="431876"/>
                  <a:pt x="377552" y="422005"/>
                </a:cubicBezTo>
                <a:cubicBezTo>
                  <a:pt x="381476" y="412510"/>
                  <a:pt x="383438" y="402488"/>
                  <a:pt x="383438" y="392165"/>
                </a:cubicBezTo>
                <a:cubicBezTo>
                  <a:pt x="383438" y="381916"/>
                  <a:pt x="381476" y="371894"/>
                  <a:pt x="377552" y="362324"/>
                </a:cubicBezTo>
                <a:cubicBezTo>
                  <a:pt x="373553" y="352453"/>
                  <a:pt x="367668" y="343636"/>
                  <a:pt x="360122" y="336025"/>
                </a:cubicBezTo>
                <a:cubicBezTo>
                  <a:pt x="352577" y="328490"/>
                  <a:pt x="343673" y="322612"/>
                  <a:pt x="333789" y="318619"/>
                </a:cubicBezTo>
                <a:cubicBezTo>
                  <a:pt x="324281" y="314775"/>
                  <a:pt x="314246" y="312816"/>
                  <a:pt x="303908" y="312816"/>
                </a:cubicBezTo>
                <a:close/>
                <a:moveTo>
                  <a:pt x="303910" y="312252"/>
                </a:moveTo>
                <a:cubicBezTo>
                  <a:pt x="314328" y="312252"/>
                  <a:pt x="324444" y="314212"/>
                  <a:pt x="334031" y="318130"/>
                </a:cubicBezTo>
                <a:cubicBezTo>
                  <a:pt x="343996" y="322124"/>
                  <a:pt x="352904" y="328078"/>
                  <a:pt x="360529" y="335689"/>
                </a:cubicBezTo>
                <a:cubicBezTo>
                  <a:pt x="368153" y="343300"/>
                  <a:pt x="374042" y="352192"/>
                  <a:pt x="378118" y="362140"/>
                </a:cubicBezTo>
                <a:cubicBezTo>
                  <a:pt x="381968" y="371710"/>
                  <a:pt x="383931" y="381808"/>
                  <a:pt x="383931" y="392132"/>
                </a:cubicBezTo>
                <a:cubicBezTo>
                  <a:pt x="383931" y="402532"/>
                  <a:pt x="381968" y="412630"/>
                  <a:pt x="378118" y="422200"/>
                </a:cubicBezTo>
                <a:cubicBezTo>
                  <a:pt x="374042" y="432148"/>
                  <a:pt x="368153" y="441040"/>
                  <a:pt x="360529" y="448651"/>
                </a:cubicBezTo>
                <a:cubicBezTo>
                  <a:pt x="352904" y="456262"/>
                  <a:pt x="343996" y="462140"/>
                  <a:pt x="334031" y="466210"/>
                </a:cubicBezTo>
                <a:cubicBezTo>
                  <a:pt x="324444" y="470053"/>
                  <a:pt x="314328" y="472012"/>
                  <a:pt x="303910" y="472012"/>
                </a:cubicBezTo>
                <a:cubicBezTo>
                  <a:pt x="293568" y="472012"/>
                  <a:pt x="283452" y="470053"/>
                  <a:pt x="273864" y="466210"/>
                </a:cubicBezTo>
                <a:cubicBezTo>
                  <a:pt x="263900" y="462140"/>
                  <a:pt x="254992" y="456262"/>
                  <a:pt x="247367" y="448651"/>
                </a:cubicBezTo>
                <a:cubicBezTo>
                  <a:pt x="239742" y="441040"/>
                  <a:pt x="233778" y="432148"/>
                  <a:pt x="229777" y="422200"/>
                </a:cubicBezTo>
                <a:cubicBezTo>
                  <a:pt x="225852" y="412630"/>
                  <a:pt x="223889" y="402532"/>
                  <a:pt x="223889" y="392132"/>
                </a:cubicBezTo>
                <a:cubicBezTo>
                  <a:pt x="223889" y="381808"/>
                  <a:pt x="225852" y="371710"/>
                  <a:pt x="229777" y="362140"/>
                </a:cubicBezTo>
                <a:cubicBezTo>
                  <a:pt x="233778" y="352192"/>
                  <a:pt x="239742" y="343300"/>
                  <a:pt x="247367" y="335689"/>
                </a:cubicBezTo>
                <a:cubicBezTo>
                  <a:pt x="254992" y="328078"/>
                  <a:pt x="263900" y="322124"/>
                  <a:pt x="273864" y="318130"/>
                </a:cubicBezTo>
                <a:cubicBezTo>
                  <a:pt x="283452" y="314212"/>
                  <a:pt x="293568" y="312252"/>
                  <a:pt x="303910" y="312252"/>
                </a:cubicBezTo>
                <a:close/>
                <a:moveTo>
                  <a:pt x="303908" y="208936"/>
                </a:moveTo>
                <a:cubicBezTo>
                  <a:pt x="332738" y="208936"/>
                  <a:pt x="360812" y="214363"/>
                  <a:pt x="387378" y="225142"/>
                </a:cubicBezTo>
                <a:cubicBezTo>
                  <a:pt x="414924" y="236299"/>
                  <a:pt x="439603" y="252656"/>
                  <a:pt x="460734" y="273838"/>
                </a:cubicBezTo>
                <a:cubicBezTo>
                  <a:pt x="464734" y="277758"/>
                  <a:pt x="466923" y="283034"/>
                  <a:pt x="466923" y="288688"/>
                </a:cubicBezTo>
                <a:cubicBezTo>
                  <a:pt x="466923" y="294266"/>
                  <a:pt x="464734" y="299543"/>
                  <a:pt x="460734" y="303538"/>
                </a:cubicBezTo>
                <a:cubicBezTo>
                  <a:pt x="456734" y="307533"/>
                  <a:pt x="451452" y="309719"/>
                  <a:pt x="445867" y="309719"/>
                </a:cubicBezTo>
                <a:cubicBezTo>
                  <a:pt x="440207" y="309719"/>
                  <a:pt x="434924" y="307533"/>
                  <a:pt x="430999" y="303538"/>
                </a:cubicBezTo>
                <a:cubicBezTo>
                  <a:pt x="397038" y="269617"/>
                  <a:pt x="351907" y="250998"/>
                  <a:pt x="303908" y="250998"/>
                </a:cubicBezTo>
                <a:cubicBezTo>
                  <a:pt x="255909" y="250998"/>
                  <a:pt x="210778" y="269617"/>
                  <a:pt x="176892" y="303538"/>
                </a:cubicBezTo>
                <a:cubicBezTo>
                  <a:pt x="172892" y="307533"/>
                  <a:pt x="167610" y="309719"/>
                  <a:pt x="161949" y="309719"/>
                </a:cubicBezTo>
                <a:cubicBezTo>
                  <a:pt x="156365" y="309719"/>
                  <a:pt x="151082" y="307533"/>
                  <a:pt x="147082" y="303538"/>
                </a:cubicBezTo>
                <a:cubicBezTo>
                  <a:pt x="138856" y="295321"/>
                  <a:pt x="138856" y="281979"/>
                  <a:pt x="147082" y="273838"/>
                </a:cubicBezTo>
                <a:cubicBezTo>
                  <a:pt x="168289" y="252656"/>
                  <a:pt x="192967" y="236299"/>
                  <a:pt x="220438" y="225142"/>
                </a:cubicBezTo>
                <a:cubicBezTo>
                  <a:pt x="247079" y="214363"/>
                  <a:pt x="275154" y="208936"/>
                  <a:pt x="303908" y="208936"/>
                </a:cubicBezTo>
                <a:close/>
                <a:moveTo>
                  <a:pt x="303875" y="208450"/>
                </a:moveTo>
                <a:cubicBezTo>
                  <a:pt x="275045" y="208450"/>
                  <a:pt x="246895" y="213949"/>
                  <a:pt x="220254" y="224721"/>
                </a:cubicBezTo>
                <a:cubicBezTo>
                  <a:pt x="192632" y="235869"/>
                  <a:pt x="167877" y="252291"/>
                  <a:pt x="146670" y="273458"/>
                </a:cubicBezTo>
                <a:cubicBezTo>
                  <a:pt x="138293" y="281819"/>
                  <a:pt x="138293" y="295454"/>
                  <a:pt x="146670" y="303890"/>
                </a:cubicBezTo>
                <a:cubicBezTo>
                  <a:pt x="155123" y="312252"/>
                  <a:pt x="168783" y="312252"/>
                  <a:pt x="177160" y="303890"/>
                </a:cubicBezTo>
                <a:cubicBezTo>
                  <a:pt x="211046" y="270068"/>
                  <a:pt x="256027" y="251462"/>
                  <a:pt x="303875" y="251462"/>
                </a:cubicBezTo>
                <a:cubicBezTo>
                  <a:pt x="351723" y="251462"/>
                  <a:pt x="396779" y="270068"/>
                  <a:pt x="430590" y="303890"/>
                </a:cubicBezTo>
                <a:cubicBezTo>
                  <a:pt x="434816" y="308109"/>
                  <a:pt x="440325" y="310143"/>
                  <a:pt x="445835" y="310143"/>
                </a:cubicBezTo>
                <a:cubicBezTo>
                  <a:pt x="451344" y="310143"/>
                  <a:pt x="456853" y="308109"/>
                  <a:pt x="461080" y="303890"/>
                </a:cubicBezTo>
                <a:cubicBezTo>
                  <a:pt x="469457" y="295454"/>
                  <a:pt x="469457" y="281819"/>
                  <a:pt x="461080" y="273458"/>
                </a:cubicBezTo>
                <a:cubicBezTo>
                  <a:pt x="439873" y="252291"/>
                  <a:pt x="415118" y="235869"/>
                  <a:pt x="387496" y="224721"/>
                </a:cubicBezTo>
                <a:cubicBezTo>
                  <a:pt x="360855" y="213949"/>
                  <a:pt x="332780" y="208450"/>
                  <a:pt x="303875" y="208450"/>
                </a:cubicBezTo>
                <a:close/>
                <a:moveTo>
                  <a:pt x="303908" y="207956"/>
                </a:moveTo>
                <a:cubicBezTo>
                  <a:pt x="332813" y="207956"/>
                  <a:pt x="361039" y="213383"/>
                  <a:pt x="387755" y="224238"/>
                </a:cubicBezTo>
                <a:cubicBezTo>
                  <a:pt x="415377" y="235394"/>
                  <a:pt x="440207" y="251827"/>
                  <a:pt x="461489" y="273084"/>
                </a:cubicBezTo>
                <a:cubicBezTo>
                  <a:pt x="465640" y="277230"/>
                  <a:pt x="467904" y="282808"/>
                  <a:pt x="467904" y="288688"/>
                </a:cubicBezTo>
                <a:cubicBezTo>
                  <a:pt x="467904" y="294567"/>
                  <a:pt x="465640" y="300070"/>
                  <a:pt x="461489" y="304291"/>
                </a:cubicBezTo>
                <a:cubicBezTo>
                  <a:pt x="457263" y="308437"/>
                  <a:pt x="451753" y="310699"/>
                  <a:pt x="445867" y="310699"/>
                </a:cubicBezTo>
                <a:cubicBezTo>
                  <a:pt x="439980" y="310699"/>
                  <a:pt x="434395" y="308437"/>
                  <a:pt x="430245" y="304291"/>
                </a:cubicBezTo>
                <a:cubicBezTo>
                  <a:pt x="396510" y="270521"/>
                  <a:pt x="351680" y="251978"/>
                  <a:pt x="303908" y="251978"/>
                </a:cubicBezTo>
                <a:cubicBezTo>
                  <a:pt x="256211" y="251978"/>
                  <a:pt x="211307" y="270521"/>
                  <a:pt x="177572" y="304291"/>
                </a:cubicBezTo>
                <a:cubicBezTo>
                  <a:pt x="173421" y="308437"/>
                  <a:pt x="167836" y="310699"/>
                  <a:pt x="161949" y="310699"/>
                </a:cubicBezTo>
                <a:cubicBezTo>
                  <a:pt x="156063" y="310699"/>
                  <a:pt x="150553" y="308437"/>
                  <a:pt x="146403" y="304291"/>
                </a:cubicBezTo>
                <a:cubicBezTo>
                  <a:pt x="137799" y="295698"/>
                  <a:pt x="137799" y="281677"/>
                  <a:pt x="146403" y="273084"/>
                </a:cubicBezTo>
                <a:cubicBezTo>
                  <a:pt x="167610" y="251827"/>
                  <a:pt x="192439" y="235394"/>
                  <a:pt x="220061" y="224238"/>
                </a:cubicBezTo>
                <a:cubicBezTo>
                  <a:pt x="246777" y="213383"/>
                  <a:pt x="275003" y="207956"/>
                  <a:pt x="303908" y="207956"/>
                </a:cubicBezTo>
                <a:close/>
                <a:moveTo>
                  <a:pt x="303910" y="103938"/>
                </a:moveTo>
                <a:cubicBezTo>
                  <a:pt x="345044" y="103938"/>
                  <a:pt x="385122" y="111698"/>
                  <a:pt x="423086" y="127065"/>
                </a:cubicBezTo>
                <a:cubicBezTo>
                  <a:pt x="462333" y="142960"/>
                  <a:pt x="497580" y="166313"/>
                  <a:pt x="527846" y="196446"/>
                </a:cubicBezTo>
                <a:cubicBezTo>
                  <a:pt x="531846" y="200439"/>
                  <a:pt x="534034" y="205712"/>
                  <a:pt x="534034" y="211362"/>
                </a:cubicBezTo>
                <a:cubicBezTo>
                  <a:pt x="534034" y="216936"/>
                  <a:pt x="531846" y="222210"/>
                  <a:pt x="527846" y="226202"/>
                </a:cubicBezTo>
                <a:cubicBezTo>
                  <a:pt x="523845" y="230195"/>
                  <a:pt x="518562" y="232379"/>
                  <a:pt x="512977" y="232379"/>
                </a:cubicBezTo>
                <a:cubicBezTo>
                  <a:pt x="507316" y="232379"/>
                  <a:pt x="502033" y="230195"/>
                  <a:pt x="498033" y="226202"/>
                </a:cubicBezTo>
                <a:cubicBezTo>
                  <a:pt x="471843" y="200062"/>
                  <a:pt x="441275" y="179798"/>
                  <a:pt x="407236" y="166012"/>
                </a:cubicBezTo>
                <a:cubicBezTo>
                  <a:pt x="374329" y="152678"/>
                  <a:pt x="339610" y="145898"/>
                  <a:pt x="303910" y="145898"/>
                </a:cubicBezTo>
                <a:cubicBezTo>
                  <a:pt x="268286" y="145898"/>
                  <a:pt x="233492" y="152678"/>
                  <a:pt x="200585" y="166012"/>
                </a:cubicBezTo>
                <a:cubicBezTo>
                  <a:pt x="166546" y="179798"/>
                  <a:pt x="135978" y="200062"/>
                  <a:pt x="109788" y="226202"/>
                </a:cubicBezTo>
                <a:cubicBezTo>
                  <a:pt x="105788" y="230195"/>
                  <a:pt x="100505" y="232379"/>
                  <a:pt x="94920" y="232379"/>
                </a:cubicBezTo>
                <a:cubicBezTo>
                  <a:pt x="89259" y="232379"/>
                  <a:pt x="83976" y="230195"/>
                  <a:pt x="79975" y="226202"/>
                </a:cubicBezTo>
                <a:cubicBezTo>
                  <a:pt x="76051" y="222210"/>
                  <a:pt x="73862" y="216936"/>
                  <a:pt x="73862" y="211362"/>
                </a:cubicBezTo>
                <a:cubicBezTo>
                  <a:pt x="73862" y="205712"/>
                  <a:pt x="76051" y="200439"/>
                  <a:pt x="79975" y="196446"/>
                </a:cubicBezTo>
                <a:cubicBezTo>
                  <a:pt x="110241" y="166313"/>
                  <a:pt x="145488" y="142960"/>
                  <a:pt x="184735" y="127065"/>
                </a:cubicBezTo>
                <a:cubicBezTo>
                  <a:pt x="222699" y="111698"/>
                  <a:pt x="262776" y="103938"/>
                  <a:pt x="303910" y="103938"/>
                </a:cubicBezTo>
                <a:close/>
                <a:moveTo>
                  <a:pt x="303910" y="103378"/>
                </a:moveTo>
                <a:cubicBezTo>
                  <a:pt x="262707" y="103378"/>
                  <a:pt x="222560" y="111141"/>
                  <a:pt x="184602" y="126593"/>
                </a:cubicBezTo>
                <a:cubicBezTo>
                  <a:pt x="145210" y="142497"/>
                  <a:pt x="109969" y="165939"/>
                  <a:pt x="79708" y="196164"/>
                </a:cubicBezTo>
                <a:cubicBezTo>
                  <a:pt x="71256" y="204530"/>
                  <a:pt x="71256" y="218173"/>
                  <a:pt x="79708" y="226615"/>
                </a:cubicBezTo>
                <a:cubicBezTo>
                  <a:pt x="88084" y="234982"/>
                  <a:pt x="101743" y="234982"/>
                  <a:pt x="110195" y="226615"/>
                </a:cubicBezTo>
                <a:cubicBezTo>
                  <a:pt x="136306" y="200460"/>
                  <a:pt x="166793" y="180260"/>
                  <a:pt x="200827" y="166466"/>
                </a:cubicBezTo>
                <a:cubicBezTo>
                  <a:pt x="233653" y="153200"/>
                  <a:pt x="268291" y="146417"/>
                  <a:pt x="303910" y="146417"/>
                </a:cubicBezTo>
                <a:cubicBezTo>
                  <a:pt x="339529" y="146417"/>
                  <a:pt x="374242" y="153200"/>
                  <a:pt x="407069" y="166466"/>
                </a:cubicBezTo>
                <a:cubicBezTo>
                  <a:pt x="441027" y="180260"/>
                  <a:pt x="471514" y="200460"/>
                  <a:pt x="497700" y="226615"/>
                </a:cubicBezTo>
                <a:cubicBezTo>
                  <a:pt x="501926" y="230761"/>
                  <a:pt x="507435" y="232871"/>
                  <a:pt x="512944" y="232871"/>
                </a:cubicBezTo>
                <a:cubicBezTo>
                  <a:pt x="518453" y="232871"/>
                  <a:pt x="523962" y="230761"/>
                  <a:pt x="528188" y="226615"/>
                </a:cubicBezTo>
                <a:cubicBezTo>
                  <a:pt x="536564" y="218173"/>
                  <a:pt x="536564" y="204530"/>
                  <a:pt x="528188" y="196164"/>
                </a:cubicBezTo>
                <a:cubicBezTo>
                  <a:pt x="497927" y="165939"/>
                  <a:pt x="462610" y="142497"/>
                  <a:pt x="423218" y="126593"/>
                </a:cubicBezTo>
                <a:cubicBezTo>
                  <a:pt x="385260" y="111141"/>
                  <a:pt x="345113" y="103378"/>
                  <a:pt x="303910" y="103378"/>
                </a:cubicBezTo>
                <a:close/>
                <a:moveTo>
                  <a:pt x="303910" y="102884"/>
                </a:moveTo>
                <a:cubicBezTo>
                  <a:pt x="345195" y="102884"/>
                  <a:pt x="385348" y="110718"/>
                  <a:pt x="423463" y="126086"/>
                </a:cubicBezTo>
                <a:cubicBezTo>
                  <a:pt x="462861" y="142056"/>
                  <a:pt x="498259" y="165485"/>
                  <a:pt x="528525" y="195768"/>
                </a:cubicBezTo>
                <a:cubicBezTo>
                  <a:pt x="537129" y="204356"/>
                  <a:pt x="537129" y="218292"/>
                  <a:pt x="528525" y="226880"/>
                </a:cubicBezTo>
                <a:cubicBezTo>
                  <a:pt x="524374" y="231099"/>
                  <a:pt x="518864" y="233359"/>
                  <a:pt x="512977" y="233359"/>
                </a:cubicBezTo>
                <a:cubicBezTo>
                  <a:pt x="507090" y="233359"/>
                  <a:pt x="501505" y="231099"/>
                  <a:pt x="497354" y="226880"/>
                </a:cubicBezTo>
                <a:cubicBezTo>
                  <a:pt x="471239" y="200815"/>
                  <a:pt x="440823" y="180626"/>
                  <a:pt x="406859" y="166916"/>
                </a:cubicBezTo>
                <a:cubicBezTo>
                  <a:pt x="374102" y="153658"/>
                  <a:pt x="339459" y="146953"/>
                  <a:pt x="303910" y="146953"/>
                </a:cubicBezTo>
                <a:cubicBezTo>
                  <a:pt x="268362" y="146953"/>
                  <a:pt x="233719" y="153658"/>
                  <a:pt x="200962" y="166916"/>
                </a:cubicBezTo>
                <a:cubicBezTo>
                  <a:pt x="167074" y="180626"/>
                  <a:pt x="136582" y="200815"/>
                  <a:pt x="110467" y="226880"/>
                </a:cubicBezTo>
                <a:cubicBezTo>
                  <a:pt x="106316" y="231099"/>
                  <a:pt x="100807" y="233359"/>
                  <a:pt x="94920" y="233359"/>
                </a:cubicBezTo>
                <a:cubicBezTo>
                  <a:pt x="89032" y="233359"/>
                  <a:pt x="83447" y="231099"/>
                  <a:pt x="79296" y="226880"/>
                </a:cubicBezTo>
                <a:cubicBezTo>
                  <a:pt x="70692" y="218292"/>
                  <a:pt x="70692" y="204356"/>
                  <a:pt x="79296" y="195768"/>
                </a:cubicBezTo>
                <a:cubicBezTo>
                  <a:pt x="109637" y="165485"/>
                  <a:pt x="144960" y="142056"/>
                  <a:pt x="184358" y="126086"/>
                </a:cubicBezTo>
                <a:cubicBezTo>
                  <a:pt x="222473" y="110718"/>
                  <a:pt x="262701" y="102884"/>
                  <a:pt x="303910" y="102884"/>
                </a:cubicBezTo>
                <a:close/>
                <a:moveTo>
                  <a:pt x="303908" y="979"/>
                </a:moveTo>
                <a:cubicBezTo>
                  <a:pt x="358399" y="979"/>
                  <a:pt x="411531" y="11304"/>
                  <a:pt x="461871" y="31653"/>
                </a:cubicBezTo>
                <a:cubicBezTo>
                  <a:pt x="513947" y="52755"/>
                  <a:pt x="560664" y="83730"/>
                  <a:pt x="600664" y="123748"/>
                </a:cubicBezTo>
                <a:cubicBezTo>
                  <a:pt x="608891" y="131963"/>
                  <a:pt x="608891" y="145302"/>
                  <a:pt x="600664" y="153442"/>
                </a:cubicBezTo>
                <a:cubicBezTo>
                  <a:pt x="596740" y="157436"/>
                  <a:pt x="591457" y="159622"/>
                  <a:pt x="585796" y="159622"/>
                </a:cubicBezTo>
                <a:cubicBezTo>
                  <a:pt x="580212" y="159622"/>
                  <a:pt x="574928" y="157436"/>
                  <a:pt x="570928" y="153442"/>
                </a:cubicBezTo>
                <a:cubicBezTo>
                  <a:pt x="534853" y="117493"/>
                  <a:pt x="492815" y="89608"/>
                  <a:pt x="446022" y="70616"/>
                </a:cubicBezTo>
                <a:cubicBezTo>
                  <a:pt x="400814" y="52303"/>
                  <a:pt x="352965" y="43033"/>
                  <a:pt x="303908" y="43033"/>
                </a:cubicBezTo>
                <a:cubicBezTo>
                  <a:pt x="254851" y="43033"/>
                  <a:pt x="207077" y="52303"/>
                  <a:pt x="161794" y="70616"/>
                </a:cubicBezTo>
                <a:cubicBezTo>
                  <a:pt x="115001" y="89608"/>
                  <a:pt x="72963" y="117493"/>
                  <a:pt x="36887" y="153442"/>
                </a:cubicBezTo>
                <a:cubicBezTo>
                  <a:pt x="32963" y="157436"/>
                  <a:pt x="27680" y="159622"/>
                  <a:pt x="22019" y="159622"/>
                </a:cubicBezTo>
                <a:cubicBezTo>
                  <a:pt x="16434" y="159622"/>
                  <a:pt x="11151" y="157436"/>
                  <a:pt x="7151" y="153442"/>
                </a:cubicBezTo>
                <a:cubicBezTo>
                  <a:pt x="-1075" y="145302"/>
                  <a:pt x="-1075" y="131963"/>
                  <a:pt x="7151" y="123748"/>
                </a:cubicBezTo>
                <a:cubicBezTo>
                  <a:pt x="47227" y="83730"/>
                  <a:pt x="93944" y="52755"/>
                  <a:pt x="146020" y="31653"/>
                </a:cubicBezTo>
                <a:cubicBezTo>
                  <a:pt x="196284" y="11304"/>
                  <a:pt x="249417" y="979"/>
                  <a:pt x="303908" y="979"/>
                </a:cubicBezTo>
                <a:close/>
                <a:moveTo>
                  <a:pt x="303908" y="494"/>
                </a:moveTo>
                <a:cubicBezTo>
                  <a:pt x="249348" y="494"/>
                  <a:pt x="196147" y="10819"/>
                  <a:pt x="145813" y="31168"/>
                </a:cubicBezTo>
                <a:cubicBezTo>
                  <a:pt x="93668" y="52270"/>
                  <a:pt x="46956" y="83321"/>
                  <a:pt x="6809" y="123341"/>
                </a:cubicBezTo>
                <a:cubicBezTo>
                  <a:pt x="-1567" y="131782"/>
                  <a:pt x="-1567" y="145423"/>
                  <a:pt x="6809" y="153789"/>
                </a:cubicBezTo>
                <a:cubicBezTo>
                  <a:pt x="15261" y="162230"/>
                  <a:pt x="28920" y="162230"/>
                  <a:pt x="37297" y="153789"/>
                </a:cubicBezTo>
                <a:cubicBezTo>
                  <a:pt x="73293" y="117839"/>
                  <a:pt x="115250" y="90029"/>
                  <a:pt x="162037" y="71112"/>
                </a:cubicBezTo>
                <a:cubicBezTo>
                  <a:pt x="207164" y="52798"/>
                  <a:pt x="254933" y="43528"/>
                  <a:pt x="303908" y="43528"/>
                </a:cubicBezTo>
                <a:cubicBezTo>
                  <a:pt x="352884" y="43528"/>
                  <a:pt x="400652" y="52798"/>
                  <a:pt x="445779" y="71112"/>
                </a:cubicBezTo>
                <a:cubicBezTo>
                  <a:pt x="492566" y="90029"/>
                  <a:pt x="534524" y="117839"/>
                  <a:pt x="570520" y="153789"/>
                </a:cubicBezTo>
                <a:cubicBezTo>
                  <a:pt x="574746" y="158009"/>
                  <a:pt x="580255" y="160120"/>
                  <a:pt x="585764" y="160120"/>
                </a:cubicBezTo>
                <a:cubicBezTo>
                  <a:pt x="591272" y="160120"/>
                  <a:pt x="596781" y="158009"/>
                  <a:pt x="601007" y="153789"/>
                </a:cubicBezTo>
                <a:cubicBezTo>
                  <a:pt x="609459" y="145423"/>
                  <a:pt x="609459" y="131782"/>
                  <a:pt x="601007" y="123341"/>
                </a:cubicBezTo>
                <a:cubicBezTo>
                  <a:pt x="560936" y="83321"/>
                  <a:pt x="514149" y="52270"/>
                  <a:pt x="462004" y="31168"/>
                </a:cubicBezTo>
                <a:cubicBezTo>
                  <a:pt x="411670" y="10819"/>
                  <a:pt x="358468" y="494"/>
                  <a:pt x="303908" y="494"/>
                </a:cubicBezTo>
                <a:close/>
                <a:moveTo>
                  <a:pt x="303908" y="0"/>
                </a:moveTo>
                <a:cubicBezTo>
                  <a:pt x="358550" y="0"/>
                  <a:pt x="411833" y="10325"/>
                  <a:pt x="462248" y="30748"/>
                </a:cubicBezTo>
                <a:cubicBezTo>
                  <a:pt x="514400" y="51926"/>
                  <a:pt x="561268" y="82976"/>
                  <a:pt x="601419" y="123070"/>
                </a:cubicBezTo>
                <a:cubicBezTo>
                  <a:pt x="610023" y="131661"/>
                  <a:pt x="610023" y="145604"/>
                  <a:pt x="601419" y="154195"/>
                </a:cubicBezTo>
                <a:cubicBezTo>
                  <a:pt x="597268" y="158340"/>
                  <a:pt x="591683" y="160677"/>
                  <a:pt x="585796" y="160677"/>
                </a:cubicBezTo>
                <a:cubicBezTo>
                  <a:pt x="579910" y="160677"/>
                  <a:pt x="574400" y="158340"/>
                  <a:pt x="570174" y="154195"/>
                </a:cubicBezTo>
                <a:cubicBezTo>
                  <a:pt x="534249" y="118247"/>
                  <a:pt x="492362" y="90512"/>
                  <a:pt x="445645" y="71596"/>
                </a:cubicBezTo>
                <a:cubicBezTo>
                  <a:pt x="400512" y="53282"/>
                  <a:pt x="352814" y="44013"/>
                  <a:pt x="303908" y="44013"/>
                </a:cubicBezTo>
                <a:cubicBezTo>
                  <a:pt x="255002" y="44013"/>
                  <a:pt x="207303" y="53282"/>
                  <a:pt x="162171" y="71596"/>
                </a:cubicBezTo>
                <a:cubicBezTo>
                  <a:pt x="115529" y="90512"/>
                  <a:pt x="73567" y="118247"/>
                  <a:pt x="37642" y="154195"/>
                </a:cubicBezTo>
                <a:cubicBezTo>
                  <a:pt x="33491" y="158340"/>
                  <a:pt x="27906" y="160677"/>
                  <a:pt x="22019" y="160677"/>
                </a:cubicBezTo>
                <a:cubicBezTo>
                  <a:pt x="16132" y="160677"/>
                  <a:pt x="10623" y="158340"/>
                  <a:pt x="6396" y="154195"/>
                </a:cubicBezTo>
                <a:cubicBezTo>
                  <a:pt x="-2132" y="145604"/>
                  <a:pt x="-2132" y="131661"/>
                  <a:pt x="6396" y="123070"/>
                </a:cubicBezTo>
                <a:cubicBezTo>
                  <a:pt x="46623" y="82976"/>
                  <a:pt x="93416" y="51926"/>
                  <a:pt x="145643" y="30748"/>
                </a:cubicBezTo>
                <a:cubicBezTo>
                  <a:pt x="196058" y="10325"/>
                  <a:pt x="249266" y="0"/>
                  <a:pt x="303908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1024890" y="671830"/>
            <a:ext cx="1079500" cy="863600"/>
            <a:chOff x="1614" y="1058"/>
            <a:chExt cx="1700" cy="1360"/>
          </a:xfrm>
        </p:grpSpPr>
        <p:sp>
          <p:nvSpPr>
            <p:cNvPr id="27" name="文本框 26"/>
            <p:cNvSpPr txBox="1"/>
            <p:nvPr/>
          </p:nvSpPr>
          <p:spPr>
            <a:xfrm>
              <a:off x="1614" y="1790"/>
              <a:ext cx="170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光纤</a:t>
              </a:r>
              <a:endPara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camera-white-balance-fluorescent-light_61361"/>
            <p:cNvSpPr/>
            <p:nvPr/>
          </p:nvSpPr>
          <p:spPr>
            <a:xfrm>
              <a:off x="1984" y="1058"/>
              <a:ext cx="960" cy="595"/>
            </a:xfrm>
            <a:custGeom>
              <a:avLst/>
              <a:gdLst>
                <a:gd name="connsiteX0" fmla="*/ 489160 w 608485"/>
                <a:gd name="connsiteY0" fmla="*/ 270271 h 377031"/>
                <a:gd name="connsiteX1" fmla="*/ 497775 w 608485"/>
                <a:gd name="connsiteY1" fmla="*/ 275214 h 377031"/>
                <a:gd name="connsiteX2" fmla="*/ 547507 w 608485"/>
                <a:gd name="connsiteY2" fmla="*/ 339666 h 377031"/>
                <a:gd name="connsiteX3" fmla="*/ 545169 w 608485"/>
                <a:gd name="connsiteY3" fmla="*/ 357858 h 377031"/>
                <a:gd name="connsiteX4" fmla="*/ 526562 w 608485"/>
                <a:gd name="connsiteY4" fmla="*/ 372159 h 377031"/>
                <a:gd name="connsiteX5" fmla="*/ 508345 w 608485"/>
                <a:gd name="connsiteY5" fmla="*/ 369825 h 377031"/>
                <a:gd name="connsiteX6" fmla="*/ 458613 w 608485"/>
                <a:gd name="connsiteY6" fmla="*/ 305373 h 377031"/>
                <a:gd name="connsiteX7" fmla="*/ 460951 w 608485"/>
                <a:gd name="connsiteY7" fmla="*/ 287180 h 377031"/>
                <a:gd name="connsiteX8" fmla="*/ 479558 w 608485"/>
                <a:gd name="connsiteY8" fmla="*/ 272879 h 377031"/>
                <a:gd name="connsiteX9" fmla="*/ 489160 w 608485"/>
                <a:gd name="connsiteY9" fmla="*/ 270271 h 377031"/>
                <a:gd name="connsiteX10" fmla="*/ 117631 w 608485"/>
                <a:gd name="connsiteY10" fmla="*/ 270271 h 377031"/>
                <a:gd name="connsiteX11" fmla="*/ 127233 w 608485"/>
                <a:gd name="connsiteY11" fmla="*/ 272879 h 377031"/>
                <a:gd name="connsiteX12" fmla="*/ 145840 w 608485"/>
                <a:gd name="connsiteY12" fmla="*/ 287180 h 377031"/>
                <a:gd name="connsiteX13" fmla="*/ 148178 w 608485"/>
                <a:gd name="connsiteY13" fmla="*/ 305373 h 377031"/>
                <a:gd name="connsiteX14" fmla="*/ 98446 w 608485"/>
                <a:gd name="connsiteY14" fmla="*/ 369825 h 377031"/>
                <a:gd name="connsiteX15" fmla="*/ 80229 w 608485"/>
                <a:gd name="connsiteY15" fmla="*/ 372159 h 377031"/>
                <a:gd name="connsiteX16" fmla="*/ 61622 w 608485"/>
                <a:gd name="connsiteY16" fmla="*/ 357858 h 377031"/>
                <a:gd name="connsiteX17" fmla="*/ 59284 w 608485"/>
                <a:gd name="connsiteY17" fmla="*/ 339666 h 377031"/>
                <a:gd name="connsiteX18" fmla="*/ 109016 w 608485"/>
                <a:gd name="connsiteY18" fmla="*/ 275214 h 377031"/>
                <a:gd name="connsiteX19" fmla="*/ 117631 w 608485"/>
                <a:gd name="connsiteY19" fmla="*/ 270271 h 377031"/>
                <a:gd name="connsiteX20" fmla="*/ 291043 w 608485"/>
                <a:gd name="connsiteY20" fmla="*/ 269701 h 377031"/>
                <a:gd name="connsiteX21" fmla="*/ 314500 w 608485"/>
                <a:gd name="connsiteY21" fmla="*/ 269701 h 377031"/>
                <a:gd name="connsiteX22" fmla="*/ 327494 w 608485"/>
                <a:gd name="connsiteY22" fmla="*/ 282643 h 377031"/>
                <a:gd name="connsiteX23" fmla="*/ 327494 w 608485"/>
                <a:gd name="connsiteY23" fmla="*/ 364041 h 377031"/>
                <a:gd name="connsiteX24" fmla="*/ 314500 w 608485"/>
                <a:gd name="connsiteY24" fmla="*/ 377031 h 377031"/>
                <a:gd name="connsiteX25" fmla="*/ 291043 w 608485"/>
                <a:gd name="connsiteY25" fmla="*/ 377031 h 377031"/>
                <a:gd name="connsiteX26" fmla="*/ 278098 w 608485"/>
                <a:gd name="connsiteY26" fmla="*/ 364041 h 377031"/>
                <a:gd name="connsiteX27" fmla="*/ 278098 w 608485"/>
                <a:gd name="connsiteY27" fmla="*/ 282643 h 377031"/>
                <a:gd name="connsiteX28" fmla="*/ 291043 w 608485"/>
                <a:gd name="connsiteY28" fmla="*/ 269701 h 377031"/>
                <a:gd name="connsiteX29" fmla="*/ 556549 w 608485"/>
                <a:gd name="connsiteY29" fmla="*/ 130969 h 377031"/>
                <a:gd name="connsiteX30" fmla="*/ 595489 w 608485"/>
                <a:gd name="connsiteY30" fmla="*/ 130969 h 377031"/>
                <a:gd name="connsiteX31" fmla="*/ 608485 w 608485"/>
                <a:gd name="connsiteY31" fmla="*/ 143909 h 377031"/>
                <a:gd name="connsiteX32" fmla="*/ 608485 w 608485"/>
                <a:gd name="connsiteY32" fmla="*/ 236672 h 377031"/>
                <a:gd name="connsiteX33" fmla="*/ 595489 w 608485"/>
                <a:gd name="connsiteY33" fmla="*/ 249660 h 377031"/>
                <a:gd name="connsiteX34" fmla="*/ 556549 w 608485"/>
                <a:gd name="connsiteY34" fmla="*/ 249660 h 377031"/>
                <a:gd name="connsiteX35" fmla="*/ 12996 w 608485"/>
                <a:gd name="connsiteY35" fmla="*/ 130969 h 377031"/>
                <a:gd name="connsiteX36" fmla="*/ 51936 w 608485"/>
                <a:gd name="connsiteY36" fmla="*/ 130969 h 377031"/>
                <a:gd name="connsiteX37" fmla="*/ 51936 w 608485"/>
                <a:gd name="connsiteY37" fmla="*/ 249660 h 377031"/>
                <a:gd name="connsiteX38" fmla="*/ 12996 w 608485"/>
                <a:gd name="connsiteY38" fmla="*/ 249660 h 377031"/>
                <a:gd name="connsiteX39" fmla="*/ 0 w 608485"/>
                <a:gd name="connsiteY39" fmla="*/ 236672 h 377031"/>
                <a:gd name="connsiteX40" fmla="*/ 0 w 608485"/>
                <a:gd name="connsiteY40" fmla="*/ 143909 h 377031"/>
                <a:gd name="connsiteX41" fmla="*/ 12996 w 608485"/>
                <a:gd name="connsiteY41" fmla="*/ 130969 h 377031"/>
                <a:gd name="connsiteX42" fmla="*/ 79386 w 608485"/>
                <a:gd name="connsiteY42" fmla="*/ 130193 h 377031"/>
                <a:gd name="connsiteX43" fmla="*/ 527405 w 608485"/>
                <a:gd name="connsiteY43" fmla="*/ 130193 h 377031"/>
                <a:gd name="connsiteX44" fmla="*/ 527405 w 608485"/>
                <a:gd name="connsiteY44" fmla="*/ 248813 h 377031"/>
                <a:gd name="connsiteX45" fmla="*/ 79386 w 608485"/>
                <a:gd name="connsiteY45" fmla="*/ 248813 h 377031"/>
                <a:gd name="connsiteX46" fmla="*/ 516960 w 608485"/>
                <a:gd name="connsiteY46" fmla="*/ 2281 h 377031"/>
                <a:gd name="connsiteX47" fmla="*/ 526562 w 608485"/>
                <a:gd name="connsiteY47" fmla="*/ 4869 h 377031"/>
                <a:gd name="connsiteX48" fmla="*/ 545169 w 608485"/>
                <a:gd name="connsiteY48" fmla="*/ 19161 h 377031"/>
                <a:gd name="connsiteX49" fmla="*/ 547507 w 608485"/>
                <a:gd name="connsiteY49" fmla="*/ 37341 h 377031"/>
                <a:gd name="connsiteX50" fmla="*/ 497775 w 608485"/>
                <a:gd name="connsiteY50" fmla="*/ 101751 h 377031"/>
                <a:gd name="connsiteX51" fmla="*/ 479558 w 608485"/>
                <a:gd name="connsiteY51" fmla="*/ 104084 h 377031"/>
                <a:gd name="connsiteX52" fmla="*/ 460951 w 608485"/>
                <a:gd name="connsiteY52" fmla="*/ 89793 h 377031"/>
                <a:gd name="connsiteX53" fmla="*/ 458613 w 608485"/>
                <a:gd name="connsiteY53" fmla="*/ 71612 h 377031"/>
                <a:gd name="connsiteX54" fmla="*/ 508345 w 608485"/>
                <a:gd name="connsiteY54" fmla="*/ 7203 h 377031"/>
                <a:gd name="connsiteX55" fmla="*/ 516960 w 608485"/>
                <a:gd name="connsiteY55" fmla="*/ 2281 h 377031"/>
                <a:gd name="connsiteX56" fmla="*/ 89812 w 608485"/>
                <a:gd name="connsiteY56" fmla="*/ 2281 h 377031"/>
                <a:gd name="connsiteX57" fmla="*/ 98446 w 608485"/>
                <a:gd name="connsiteY57" fmla="*/ 7203 h 377031"/>
                <a:gd name="connsiteX58" fmla="*/ 148178 w 608485"/>
                <a:gd name="connsiteY58" fmla="*/ 71612 h 377031"/>
                <a:gd name="connsiteX59" fmla="*/ 145840 w 608485"/>
                <a:gd name="connsiteY59" fmla="*/ 89793 h 377031"/>
                <a:gd name="connsiteX60" fmla="*/ 127233 w 608485"/>
                <a:gd name="connsiteY60" fmla="*/ 104084 h 377031"/>
                <a:gd name="connsiteX61" fmla="*/ 109016 w 608485"/>
                <a:gd name="connsiteY61" fmla="*/ 101751 h 377031"/>
                <a:gd name="connsiteX62" fmla="*/ 59284 w 608485"/>
                <a:gd name="connsiteY62" fmla="*/ 37341 h 377031"/>
                <a:gd name="connsiteX63" fmla="*/ 61622 w 608485"/>
                <a:gd name="connsiteY63" fmla="*/ 19161 h 377031"/>
                <a:gd name="connsiteX64" fmla="*/ 80229 w 608485"/>
                <a:gd name="connsiteY64" fmla="*/ 4869 h 377031"/>
                <a:gd name="connsiteX65" fmla="*/ 89812 w 608485"/>
                <a:gd name="connsiteY65" fmla="*/ 2281 h 377031"/>
                <a:gd name="connsiteX66" fmla="*/ 291043 w 608485"/>
                <a:gd name="connsiteY66" fmla="*/ 0 h 377031"/>
                <a:gd name="connsiteX67" fmla="*/ 314500 w 608485"/>
                <a:gd name="connsiteY67" fmla="*/ 0 h 377031"/>
                <a:gd name="connsiteX68" fmla="*/ 327494 w 608485"/>
                <a:gd name="connsiteY68" fmla="*/ 12982 h 377031"/>
                <a:gd name="connsiteX69" fmla="*/ 327494 w 608485"/>
                <a:gd name="connsiteY69" fmla="*/ 94277 h 377031"/>
                <a:gd name="connsiteX70" fmla="*/ 314500 w 608485"/>
                <a:gd name="connsiteY70" fmla="*/ 107259 h 377031"/>
                <a:gd name="connsiteX71" fmla="*/ 291043 w 608485"/>
                <a:gd name="connsiteY71" fmla="*/ 107259 h 377031"/>
                <a:gd name="connsiteX72" fmla="*/ 278098 w 608485"/>
                <a:gd name="connsiteY72" fmla="*/ 94277 h 377031"/>
                <a:gd name="connsiteX73" fmla="*/ 278098 w 608485"/>
                <a:gd name="connsiteY73" fmla="*/ 12982 h 377031"/>
                <a:gd name="connsiteX74" fmla="*/ 291043 w 608485"/>
                <a:gd name="connsiteY74" fmla="*/ 0 h 377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608485" h="377031">
                  <a:moveTo>
                    <a:pt x="489160" y="270271"/>
                  </a:moveTo>
                  <a:cubicBezTo>
                    <a:pt x="492454" y="270690"/>
                    <a:pt x="495583" y="272368"/>
                    <a:pt x="497775" y="275214"/>
                  </a:cubicBezTo>
                  <a:lnTo>
                    <a:pt x="547507" y="339666"/>
                  </a:lnTo>
                  <a:cubicBezTo>
                    <a:pt x="551891" y="345357"/>
                    <a:pt x="550819" y="353480"/>
                    <a:pt x="545169" y="357858"/>
                  </a:cubicBezTo>
                  <a:lnTo>
                    <a:pt x="526562" y="372159"/>
                  </a:lnTo>
                  <a:cubicBezTo>
                    <a:pt x="520863" y="376537"/>
                    <a:pt x="512729" y="375467"/>
                    <a:pt x="508345" y="369825"/>
                  </a:cubicBezTo>
                  <a:lnTo>
                    <a:pt x="458613" y="305373"/>
                  </a:lnTo>
                  <a:cubicBezTo>
                    <a:pt x="454229" y="299681"/>
                    <a:pt x="455301" y="291558"/>
                    <a:pt x="460951" y="287180"/>
                  </a:cubicBezTo>
                  <a:lnTo>
                    <a:pt x="479558" y="272879"/>
                  </a:lnTo>
                  <a:cubicBezTo>
                    <a:pt x="482408" y="270690"/>
                    <a:pt x="485866" y="269851"/>
                    <a:pt x="489160" y="270271"/>
                  </a:cubicBezTo>
                  <a:close/>
                  <a:moveTo>
                    <a:pt x="117631" y="270271"/>
                  </a:moveTo>
                  <a:cubicBezTo>
                    <a:pt x="120925" y="269851"/>
                    <a:pt x="124384" y="270690"/>
                    <a:pt x="127233" y="272879"/>
                  </a:cubicBezTo>
                  <a:lnTo>
                    <a:pt x="145840" y="287180"/>
                  </a:lnTo>
                  <a:cubicBezTo>
                    <a:pt x="151490" y="291558"/>
                    <a:pt x="152562" y="299681"/>
                    <a:pt x="148178" y="305373"/>
                  </a:cubicBezTo>
                  <a:lnTo>
                    <a:pt x="98446" y="369825"/>
                  </a:lnTo>
                  <a:cubicBezTo>
                    <a:pt x="94062" y="375467"/>
                    <a:pt x="85928" y="376537"/>
                    <a:pt x="80229" y="372159"/>
                  </a:cubicBezTo>
                  <a:lnTo>
                    <a:pt x="61622" y="357858"/>
                  </a:lnTo>
                  <a:cubicBezTo>
                    <a:pt x="55972" y="353480"/>
                    <a:pt x="54900" y="345357"/>
                    <a:pt x="59284" y="339666"/>
                  </a:cubicBezTo>
                  <a:lnTo>
                    <a:pt x="109016" y="275214"/>
                  </a:lnTo>
                  <a:cubicBezTo>
                    <a:pt x="111208" y="272368"/>
                    <a:pt x="114338" y="270690"/>
                    <a:pt x="117631" y="270271"/>
                  </a:cubicBezTo>
                  <a:close/>
                  <a:moveTo>
                    <a:pt x="291043" y="269701"/>
                  </a:moveTo>
                  <a:lnTo>
                    <a:pt x="314500" y="269701"/>
                  </a:lnTo>
                  <a:cubicBezTo>
                    <a:pt x="321654" y="269701"/>
                    <a:pt x="327494" y="275491"/>
                    <a:pt x="327494" y="282643"/>
                  </a:cubicBezTo>
                  <a:lnTo>
                    <a:pt x="327494" y="364041"/>
                  </a:lnTo>
                  <a:cubicBezTo>
                    <a:pt x="327494" y="371193"/>
                    <a:pt x="321654" y="377031"/>
                    <a:pt x="314500" y="377031"/>
                  </a:cubicBezTo>
                  <a:lnTo>
                    <a:pt x="291043" y="377031"/>
                  </a:lnTo>
                  <a:cubicBezTo>
                    <a:pt x="283889" y="377031"/>
                    <a:pt x="278098" y="371193"/>
                    <a:pt x="278098" y="364041"/>
                  </a:cubicBezTo>
                  <a:lnTo>
                    <a:pt x="278098" y="282643"/>
                  </a:lnTo>
                  <a:cubicBezTo>
                    <a:pt x="278098" y="275491"/>
                    <a:pt x="283889" y="269701"/>
                    <a:pt x="291043" y="269701"/>
                  </a:cubicBezTo>
                  <a:close/>
                  <a:moveTo>
                    <a:pt x="556549" y="130969"/>
                  </a:moveTo>
                  <a:lnTo>
                    <a:pt x="595489" y="130969"/>
                  </a:lnTo>
                  <a:cubicBezTo>
                    <a:pt x="602693" y="130969"/>
                    <a:pt x="608485" y="136758"/>
                    <a:pt x="608485" y="143909"/>
                  </a:cubicBezTo>
                  <a:lnTo>
                    <a:pt x="608485" y="236672"/>
                  </a:lnTo>
                  <a:cubicBezTo>
                    <a:pt x="608485" y="243823"/>
                    <a:pt x="602693" y="249660"/>
                    <a:pt x="595489" y="249660"/>
                  </a:cubicBezTo>
                  <a:lnTo>
                    <a:pt x="556549" y="249660"/>
                  </a:lnTo>
                  <a:close/>
                  <a:moveTo>
                    <a:pt x="12996" y="130969"/>
                  </a:moveTo>
                  <a:lnTo>
                    <a:pt x="51936" y="130969"/>
                  </a:lnTo>
                  <a:lnTo>
                    <a:pt x="51936" y="249660"/>
                  </a:lnTo>
                  <a:lnTo>
                    <a:pt x="12996" y="249660"/>
                  </a:lnTo>
                  <a:cubicBezTo>
                    <a:pt x="5792" y="249660"/>
                    <a:pt x="0" y="243823"/>
                    <a:pt x="0" y="236672"/>
                  </a:cubicBezTo>
                  <a:lnTo>
                    <a:pt x="0" y="143909"/>
                  </a:lnTo>
                  <a:cubicBezTo>
                    <a:pt x="0" y="136758"/>
                    <a:pt x="5792" y="130969"/>
                    <a:pt x="12996" y="130969"/>
                  </a:cubicBezTo>
                  <a:close/>
                  <a:moveTo>
                    <a:pt x="79386" y="130193"/>
                  </a:moveTo>
                  <a:lnTo>
                    <a:pt x="527405" y="130193"/>
                  </a:lnTo>
                  <a:lnTo>
                    <a:pt x="527405" y="248813"/>
                  </a:lnTo>
                  <a:lnTo>
                    <a:pt x="79386" y="248813"/>
                  </a:lnTo>
                  <a:close/>
                  <a:moveTo>
                    <a:pt x="516960" y="2281"/>
                  </a:moveTo>
                  <a:cubicBezTo>
                    <a:pt x="520254" y="1855"/>
                    <a:pt x="523712" y="2682"/>
                    <a:pt x="526562" y="4869"/>
                  </a:cubicBezTo>
                  <a:lnTo>
                    <a:pt x="545169" y="19161"/>
                  </a:lnTo>
                  <a:cubicBezTo>
                    <a:pt x="550819" y="23536"/>
                    <a:pt x="551891" y="31654"/>
                    <a:pt x="547507" y="37341"/>
                  </a:cubicBezTo>
                  <a:lnTo>
                    <a:pt x="497775" y="101751"/>
                  </a:lnTo>
                  <a:cubicBezTo>
                    <a:pt x="493391" y="107438"/>
                    <a:pt x="485257" y="108459"/>
                    <a:pt x="479558" y="104084"/>
                  </a:cubicBezTo>
                  <a:lnTo>
                    <a:pt x="460951" y="89793"/>
                  </a:lnTo>
                  <a:cubicBezTo>
                    <a:pt x="455301" y="85418"/>
                    <a:pt x="454229" y="77300"/>
                    <a:pt x="458613" y="71612"/>
                  </a:cubicBezTo>
                  <a:lnTo>
                    <a:pt x="508345" y="7203"/>
                  </a:lnTo>
                  <a:cubicBezTo>
                    <a:pt x="510537" y="4383"/>
                    <a:pt x="513666" y="2706"/>
                    <a:pt x="516960" y="2281"/>
                  </a:cubicBezTo>
                  <a:close/>
                  <a:moveTo>
                    <a:pt x="89812" y="2281"/>
                  </a:moveTo>
                  <a:cubicBezTo>
                    <a:pt x="93112" y="2706"/>
                    <a:pt x="96254" y="4383"/>
                    <a:pt x="98446" y="7203"/>
                  </a:cubicBezTo>
                  <a:lnTo>
                    <a:pt x="148178" y="71612"/>
                  </a:lnTo>
                  <a:cubicBezTo>
                    <a:pt x="152562" y="77300"/>
                    <a:pt x="151490" y="85418"/>
                    <a:pt x="145840" y="89793"/>
                  </a:cubicBezTo>
                  <a:lnTo>
                    <a:pt x="127233" y="104084"/>
                  </a:lnTo>
                  <a:cubicBezTo>
                    <a:pt x="121534" y="108459"/>
                    <a:pt x="113400" y="107438"/>
                    <a:pt x="109016" y="101751"/>
                  </a:cubicBezTo>
                  <a:lnTo>
                    <a:pt x="59284" y="37341"/>
                  </a:lnTo>
                  <a:cubicBezTo>
                    <a:pt x="54900" y="31654"/>
                    <a:pt x="55972" y="23536"/>
                    <a:pt x="61622" y="19161"/>
                  </a:cubicBezTo>
                  <a:lnTo>
                    <a:pt x="80229" y="4869"/>
                  </a:lnTo>
                  <a:cubicBezTo>
                    <a:pt x="83054" y="2682"/>
                    <a:pt x="86512" y="1855"/>
                    <a:pt x="89812" y="2281"/>
                  </a:cubicBezTo>
                  <a:close/>
                  <a:moveTo>
                    <a:pt x="291043" y="0"/>
                  </a:moveTo>
                  <a:lnTo>
                    <a:pt x="314500" y="0"/>
                  </a:lnTo>
                  <a:cubicBezTo>
                    <a:pt x="321654" y="0"/>
                    <a:pt x="327494" y="5835"/>
                    <a:pt x="327494" y="12982"/>
                  </a:cubicBezTo>
                  <a:lnTo>
                    <a:pt x="327494" y="94277"/>
                  </a:lnTo>
                  <a:cubicBezTo>
                    <a:pt x="327494" y="101473"/>
                    <a:pt x="321654" y="107259"/>
                    <a:pt x="314500" y="107259"/>
                  </a:cubicBezTo>
                  <a:lnTo>
                    <a:pt x="291043" y="107259"/>
                  </a:lnTo>
                  <a:cubicBezTo>
                    <a:pt x="283889" y="107259"/>
                    <a:pt x="278098" y="101473"/>
                    <a:pt x="278098" y="94277"/>
                  </a:cubicBezTo>
                  <a:lnTo>
                    <a:pt x="278098" y="12982"/>
                  </a:lnTo>
                  <a:cubicBezTo>
                    <a:pt x="278098" y="5835"/>
                    <a:pt x="283889" y="0"/>
                    <a:pt x="2910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0" y="618490"/>
            <a:ext cx="1079500" cy="916940"/>
            <a:chOff x="0" y="974"/>
            <a:chExt cx="1700" cy="1444"/>
          </a:xfrm>
        </p:grpSpPr>
        <p:sp>
          <p:nvSpPr>
            <p:cNvPr id="4" name="a67e082b-567e-4d4f-81d7-445c30a3d7c9"/>
            <p:cNvSpPr/>
            <p:nvPr/>
          </p:nvSpPr>
          <p:spPr>
            <a:xfrm>
              <a:off x="509" y="974"/>
              <a:ext cx="762" cy="762"/>
            </a:xfrm>
            <a:custGeom>
              <a:avLst/>
              <a:gdLst>
                <a:gd name="connsiteX0" fmla="*/ 4668774 w 6502431"/>
                <a:gd name="connsiteY0" fmla="*/ 3901440 h 6502431"/>
                <a:gd name="connsiteX1" fmla="*/ 4714304 w 6502431"/>
                <a:gd name="connsiteY1" fmla="*/ 3251168 h 6502431"/>
                <a:gd name="connsiteX2" fmla="*/ 4668774 w 6502431"/>
                <a:gd name="connsiteY2" fmla="*/ 2600897 h 6502431"/>
                <a:gd name="connsiteX3" fmla="*/ 5767674 w 6502431"/>
                <a:gd name="connsiteY3" fmla="*/ 2600897 h 6502431"/>
                <a:gd name="connsiteX4" fmla="*/ 5852255 w 6502431"/>
                <a:gd name="connsiteY4" fmla="*/ 3251168 h 6502431"/>
                <a:gd name="connsiteX5" fmla="*/ 5767674 w 6502431"/>
                <a:gd name="connsiteY5" fmla="*/ 3901440 h 6502431"/>
                <a:gd name="connsiteX6" fmla="*/ 4093274 w 6502431"/>
                <a:gd name="connsiteY6" fmla="*/ 5709095 h 6502431"/>
                <a:gd name="connsiteX7" fmla="*/ 4541997 w 6502431"/>
                <a:gd name="connsiteY7" fmla="*/ 4551617 h 6502431"/>
                <a:gd name="connsiteX8" fmla="*/ 5501069 w 6502431"/>
                <a:gd name="connsiteY8" fmla="*/ 4551617 h 6502431"/>
                <a:gd name="connsiteX9" fmla="*/ 4093274 w 6502431"/>
                <a:gd name="connsiteY9" fmla="*/ 5709095 h 6502431"/>
                <a:gd name="connsiteX10" fmla="*/ 4012025 w 6502431"/>
                <a:gd name="connsiteY10" fmla="*/ 3901440 h 6502431"/>
                <a:gd name="connsiteX11" fmla="*/ 2490407 w 6502431"/>
                <a:gd name="connsiteY11" fmla="*/ 3901440 h 6502431"/>
                <a:gd name="connsiteX12" fmla="*/ 2438400 w 6502431"/>
                <a:gd name="connsiteY12" fmla="*/ 3251168 h 6502431"/>
                <a:gd name="connsiteX13" fmla="*/ 2490407 w 6502431"/>
                <a:gd name="connsiteY13" fmla="*/ 2600897 h 6502431"/>
                <a:gd name="connsiteX14" fmla="*/ 4012025 w 6502431"/>
                <a:gd name="connsiteY14" fmla="*/ 2600897 h 6502431"/>
                <a:gd name="connsiteX15" fmla="*/ 4064032 w 6502431"/>
                <a:gd name="connsiteY15" fmla="*/ 3251168 h 6502431"/>
                <a:gd name="connsiteX16" fmla="*/ 4012025 w 6502431"/>
                <a:gd name="connsiteY16" fmla="*/ 3901440 h 6502431"/>
                <a:gd name="connsiteX17" fmla="*/ 3251264 w 6502431"/>
                <a:gd name="connsiteY17" fmla="*/ 5839111 h 6502431"/>
                <a:gd name="connsiteX18" fmla="*/ 2630234 w 6502431"/>
                <a:gd name="connsiteY18" fmla="*/ 4551617 h 6502431"/>
                <a:gd name="connsiteX19" fmla="*/ 3872198 w 6502431"/>
                <a:gd name="connsiteY19" fmla="*/ 4551617 h 6502431"/>
                <a:gd name="connsiteX20" fmla="*/ 3251264 w 6502431"/>
                <a:gd name="connsiteY20" fmla="*/ 5839111 h 6502431"/>
                <a:gd name="connsiteX21" fmla="*/ 1950720 w 6502431"/>
                <a:gd name="connsiteY21" fmla="*/ 1950720 h 6502431"/>
                <a:gd name="connsiteX22" fmla="*/ 1001363 w 6502431"/>
                <a:gd name="connsiteY22" fmla="*/ 1950720 h 6502431"/>
                <a:gd name="connsiteX23" fmla="*/ 2405920 w 6502431"/>
                <a:gd name="connsiteY23" fmla="*/ 793242 h 6502431"/>
                <a:gd name="connsiteX24" fmla="*/ 1950720 w 6502431"/>
                <a:gd name="connsiteY24" fmla="*/ 1950720 h 6502431"/>
                <a:gd name="connsiteX25" fmla="*/ 1001363 w 6502431"/>
                <a:gd name="connsiteY25" fmla="*/ 4551712 h 6502431"/>
                <a:gd name="connsiteX26" fmla="*/ 1950720 w 6502431"/>
                <a:gd name="connsiteY26" fmla="*/ 4551712 h 6502431"/>
                <a:gd name="connsiteX27" fmla="*/ 2405920 w 6502431"/>
                <a:gd name="connsiteY27" fmla="*/ 5709190 h 6502431"/>
                <a:gd name="connsiteX28" fmla="*/ 1001363 w 6502431"/>
                <a:gd name="connsiteY28" fmla="*/ 4551712 h 6502431"/>
                <a:gd name="connsiteX29" fmla="*/ 734759 w 6502431"/>
                <a:gd name="connsiteY29" fmla="*/ 3901440 h 6502431"/>
                <a:gd name="connsiteX30" fmla="*/ 650177 w 6502431"/>
                <a:gd name="connsiteY30" fmla="*/ 3251168 h 6502431"/>
                <a:gd name="connsiteX31" fmla="*/ 734759 w 6502431"/>
                <a:gd name="connsiteY31" fmla="*/ 2600897 h 6502431"/>
                <a:gd name="connsiteX32" fmla="*/ 1833658 w 6502431"/>
                <a:gd name="connsiteY32" fmla="*/ 2600897 h 6502431"/>
                <a:gd name="connsiteX33" fmla="*/ 1788128 w 6502431"/>
                <a:gd name="connsiteY33" fmla="*/ 3251168 h 6502431"/>
                <a:gd name="connsiteX34" fmla="*/ 1833658 w 6502431"/>
                <a:gd name="connsiteY34" fmla="*/ 3901440 h 6502431"/>
                <a:gd name="connsiteX35" fmla="*/ 3251168 w 6502431"/>
                <a:gd name="connsiteY35" fmla="*/ 659987 h 6502431"/>
                <a:gd name="connsiteX36" fmla="*/ 3872103 w 6502431"/>
                <a:gd name="connsiteY36" fmla="*/ 1950720 h 6502431"/>
                <a:gd name="connsiteX37" fmla="*/ 2630138 w 6502431"/>
                <a:gd name="connsiteY37" fmla="*/ 1950720 h 6502431"/>
                <a:gd name="connsiteX38" fmla="*/ 3251168 w 6502431"/>
                <a:gd name="connsiteY38" fmla="*/ 659987 h 6502431"/>
                <a:gd name="connsiteX39" fmla="*/ 5500974 w 6502431"/>
                <a:gd name="connsiteY39" fmla="*/ 1950720 h 6502431"/>
                <a:gd name="connsiteX40" fmla="*/ 4541901 w 6502431"/>
                <a:gd name="connsiteY40" fmla="*/ 1950720 h 6502431"/>
                <a:gd name="connsiteX41" fmla="*/ 4093178 w 6502431"/>
                <a:gd name="connsiteY41" fmla="*/ 793242 h 6502431"/>
                <a:gd name="connsiteX42" fmla="*/ 5500974 w 6502431"/>
                <a:gd name="connsiteY42" fmla="*/ 1950720 h 6502431"/>
                <a:gd name="connsiteX43" fmla="*/ 3251168 w 6502431"/>
                <a:gd name="connsiteY43" fmla="*/ 0 h 6502431"/>
                <a:gd name="connsiteX44" fmla="*/ 0 w 6502431"/>
                <a:gd name="connsiteY44" fmla="*/ 3251168 h 6502431"/>
                <a:gd name="connsiteX45" fmla="*/ 3251168 w 6502431"/>
                <a:gd name="connsiteY45" fmla="*/ 6502432 h 6502431"/>
                <a:gd name="connsiteX46" fmla="*/ 6502432 w 6502431"/>
                <a:gd name="connsiteY46" fmla="*/ 3251168 h 6502431"/>
                <a:gd name="connsiteX47" fmla="*/ 3251168 w 6502431"/>
                <a:gd name="connsiteY47" fmla="*/ 0 h 6502431"/>
                <a:gd name="connsiteX48" fmla="*/ 3251168 w 6502431"/>
                <a:gd name="connsiteY48" fmla="*/ 0 h 650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502431" h="6502431">
                  <a:moveTo>
                    <a:pt x="4668774" y="3901440"/>
                  </a:moveTo>
                  <a:cubicBezTo>
                    <a:pt x="4694778" y="3686842"/>
                    <a:pt x="4714304" y="3472244"/>
                    <a:pt x="4714304" y="3251168"/>
                  </a:cubicBezTo>
                  <a:cubicBezTo>
                    <a:pt x="4714304" y="3030093"/>
                    <a:pt x="4694778" y="2815495"/>
                    <a:pt x="4668774" y="2600897"/>
                  </a:cubicBezTo>
                  <a:lnTo>
                    <a:pt x="5767674" y="2600897"/>
                  </a:lnTo>
                  <a:cubicBezTo>
                    <a:pt x="5819775" y="2808923"/>
                    <a:pt x="5852255" y="3026855"/>
                    <a:pt x="5852255" y="3251168"/>
                  </a:cubicBezTo>
                  <a:cubicBezTo>
                    <a:pt x="5852255" y="3475482"/>
                    <a:pt x="5819775" y="3693319"/>
                    <a:pt x="5767674" y="3901440"/>
                  </a:cubicBezTo>
                  <a:moveTo>
                    <a:pt x="4093274" y="5709095"/>
                  </a:moveTo>
                  <a:cubicBezTo>
                    <a:pt x="4288346" y="5348192"/>
                    <a:pt x="4437888" y="4958049"/>
                    <a:pt x="4541997" y="4551617"/>
                  </a:cubicBezTo>
                  <a:lnTo>
                    <a:pt x="5501069" y="4551617"/>
                  </a:lnTo>
                  <a:cubicBezTo>
                    <a:pt x="5189030" y="5088065"/>
                    <a:pt x="4691539" y="5504212"/>
                    <a:pt x="4093274" y="5709095"/>
                  </a:cubicBezTo>
                  <a:moveTo>
                    <a:pt x="4012025" y="3901440"/>
                  </a:moveTo>
                  <a:lnTo>
                    <a:pt x="2490407" y="3901440"/>
                  </a:lnTo>
                  <a:cubicBezTo>
                    <a:pt x="2457926" y="3686842"/>
                    <a:pt x="2438400" y="3472244"/>
                    <a:pt x="2438400" y="3251168"/>
                  </a:cubicBezTo>
                  <a:cubicBezTo>
                    <a:pt x="2438400" y="3030093"/>
                    <a:pt x="2457926" y="2812256"/>
                    <a:pt x="2490407" y="2600897"/>
                  </a:cubicBezTo>
                  <a:lnTo>
                    <a:pt x="4012025" y="2600897"/>
                  </a:lnTo>
                  <a:cubicBezTo>
                    <a:pt x="4041267" y="2812256"/>
                    <a:pt x="4064032" y="3029998"/>
                    <a:pt x="4064032" y="3251168"/>
                  </a:cubicBezTo>
                  <a:cubicBezTo>
                    <a:pt x="4064032" y="3472339"/>
                    <a:pt x="4041267" y="3686842"/>
                    <a:pt x="4012025" y="3901440"/>
                  </a:cubicBezTo>
                  <a:moveTo>
                    <a:pt x="3251264" y="5839111"/>
                  </a:moveTo>
                  <a:cubicBezTo>
                    <a:pt x="2981420" y="5448967"/>
                    <a:pt x="2763584" y="5016532"/>
                    <a:pt x="2630234" y="4551617"/>
                  </a:cubicBezTo>
                  <a:lnTo>
                    <a:pt x="3872198" y="4551617"/>
                  </a:lnTo>
                  <a:cubicBezTo>
                    <a:pt x="3738944" y="5016532"/>
                    <a:pt x="3521107" y="5448967"/>
                    <a:pt x="3251264" y="5839111"/>
                  </a:cubicBezTo>
                  <a:moveTo>
                    <a:pt x="1950720" y="1950720"/>
                  </a:moveTo>
                  <a:lnTo>
                    <a:pt x="1001363" y="1950720"/>
                  </a:lnTo>
                  <a:cubicBezTo>
                    <a:pt x="1310259" y="1411034"/>
                    <a:pt x="1810893" y="994886"/>
                    <a:pt x="2405920" y="793242"/>
                  </a:cubicBezTo>
                  <a:cubicBezTo>
                    <a:pt x="2210848" y="1154144"/>
                    <a:pt x="2064544" y="1544288"/>
                    <a:pt x="1950720" y="1950720"/>
                  </a:cubicBezTo>
                  <a:moveTo>
                    <a:pt x="1001363" y="4551712"/>
                  </a:moveTo>
                  <a:lnTo>
                    <a:pt x="1950720" y="4551712"/>
                  </a:lnTo>
                  <a:cubicBezTo>
                    <a:pt x="2064544" y="4958144"/>
                    <a:pt x="2210753" y="5348192"/>
                    <a:pt x="2405920" y="5709190"/>
                  </a:cubicBezTo>
                  <a:cubicBezTo>
                    <a:pt x="1810988" y="5504403"/>
                    <a:pt x="1310259" y="5088160"/>
                    <a:pt x="1001363" y="4551712"/>
                  </a:cubicBezTo>
                  <a:moveTo>
                    <a:pt x="734759" y="3901440"/>
                  </a:moveTo>
                  <a:cubicBezTo>
                    <a:pt x="682752" y="3693319"/>
                    <a:pt x="650177" y="3475578"/>
                    <a:pt x="650177" y="3251168"/>
                  </a:cubicBezTo>
                  <a:cubicBezTo>
                    <a:pt x="650177" y="3026759"/>
                    <a:pt x="682657" y="2809018"/>
                    <a:pt x="734759" y="2600897"/>
                  </a:cubicBezTo>
                  <a:lnTo>
                    <a:pt x="1833658" y="2600897"/>
                  </a:lnTo>
                  <a:cubicBezTo>
                    <a:pt x="1807655" y="2815495"/>
                    <a:pt x="1788128" y="3029998"/>
                    <a:pt x="1788128" y="3251168"/>
                  </a:cubicBezTo>
                  <a:cubicBezTo>
                    <a:pt x="1788128" y="3472339"/>
                    <a:pt x="1807655" y="3686842"/>
                    <a:pt x="1833658" y="3901440"/>
                  </a:cubicBezTo>
                  <a:moveTo>
                    <a:pt x="3251168" y="659987"/>
                  </a:moveTo>
                  <a:cubicBezTo>
                    <a:pt x="3521012" y="1050131"/>
                    <a:pt x="3738848" y="1485805"/>
                    <a:pt x="3872103" y="1950720"/>
                  </a:cubicBezTo>
                  <a:lnTo>
                    <a:pt x="2630138" y="1950720"/>
                  </a:lnTo>
                  <a:cubicBezTo>
                    <a:pt x="2763488" y="1485805"/>
                    <a:pt x="2981325" y="1050131"/>
                    <a:pt x="3251168" y="659987"/>
                  </a:cubicBezTo>
                  <a:moveTo>
                    <a:pt x="5500974" y="1950720"/>
                  </a:moveTo>
                  <a:lnTo>
                    <a:pt x="4541901" y="1950720"/>
                  </a:lnTo>
                  <a:cubicBezTo>
                    <a:pt x="4437888" y="1544288"/>
                    <a:pt x="4288346" y="1154144"/>
                    <a:pt x="4093178" y="793242"/>
                  </a:cubicBezTo>
                  <a:cubicBezTo>
                    <a:pt x="4691444" y="998030"/>
                    <a:pt x="5188839" y="1410938"/>
                    <a:pt x="5500974" y="1950720"/>
                  </a:cubicBezTo>
                  <a:moveTo>
                    <a:pt x="3251168" y="0"/>
                  </a:moveTo>
                  <a:cubicBezTo>
                    <a:pt x="1453229" y="0"/>
                    <a:pt x="0" y="1463040"/>
                    <a:pt x="0" y="3251168"/>
                  </a:cubicBezTo>
                  <a:cubicBezTo>
                    <a:pt x="0" y="5039297"/>
                    <a:pt x="1456563" y="6502432"/>
                    <a:pt x="3251168" y="6502432"/>
                  </a:cubicBezTo>
                  <a:cubicBezTo>
                    <a:pt x="5045774" y="6502432"/>
                    <a:pt x="6502432" y="5045869"/>
                    <a:pt x="6502432" y="3251168"/>
                  </a:cubicBezTo>
                  <a:cubicBezTo>
                    <a:pt x="6502432" y="1456468"/>
                    <a:pt x="5045869" y="0"/>
                    <a:pt x="3251168" y="0"/>
                  </a:cubicBezTo>
                  <a:lnTo>
                    <a:pt x="3251168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0" y="1790"/>
              <a:ext cx="170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宽带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箭头: 下 1024"/>
          <p:cNvSpPr/>
          <p:nvPr/>
        </p:nvSpPr>
        <p:spPr>
          <a:xfrm rot="17188260">
            <a:off x="1802765" y="1964055"/>
            <a:ext cx="215900" cy="6578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l="8844" t="14036" r="6007" b="23234"/>
          <a:stretch>
            <a:fillRect/>
          </a:stretch>
        </p:blipFill>
        <p:spPr>
          <a:xfrm>
            <a:off x="1331595" y="3003550"/>
            <a:ext cx="3370580" cy="6642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970780" y="602615"/>
            <a:ext cx="1079500" cy="838200"/>
            <a:chOff x="12704" y="1099"/>
            <a:chExt cx="1700" cy="1320"/>
          </a:xfrm>
        </p:grpSpPr>
        <p:sp>
          <p:nvSpPr>
            <p:cNvPr id="23" name="user_158954"/>
            <p:cNvSpPr/>
            <p:nvPr/>
          </p:nvSpPr>
          <p:spPr>
            <a:xfrm>
              <a:off x="13210" y="1099"/>
              <a:ext cx="960" cy="691"/>
            </a:xfrm>
            <a:custGeom>
              <a:avLst/>
              <a:gdLst>
                <a:gd name="connsiteX0" fmla="*/ 504375 w 609685"/>
                <a:gd name="connsiteY0" fmla="*/ 82666 h 438850"/>
                <a:gd name="connsiteX1" fmla="*/ 504375 w 609685"/>
                <a:gd name="connsiteY1" fmla="*/ 104982 h 438850"/>
                <a:gd name="connsiteX2" fmla="*/ 526728 w 609685"/>
                <a:gd name="connsiteY2" fmla="*/ 104982 h 438850"/>
                <a:gd name="connsiteX3" fmla="*/ 526728 w 609685"/>
                <a:gd name="connsiteY3" fmla="*/ 82666 h 438850"/>
                <a:gd name="connsiteX4" fmla="*/ 467246 w 609685"/>
                <a:gd name="connsiteY4" fmla="*/ 82666 h 438850"/>
                <a:gd name="connsiteX5" fmla="*/ 467246 w 609685"/>
                <a:gd name="connsiteY5" fmla="*/ 104982 h 438850"/>
                <a:gd name="connsiteX6" fmla="*/ 489598 w 609685"/>
                <a:gd name="connsiteY6" fmla="*/ 104982 h 438850"/>
                <a:gd name="connsiteX7" fmla="*/ 489598 w 609685"/>
                <a:gd name="connsiteY7" fmla="*/ 82666 h 438850"/>
                <a:gd name="connsiteX8" fmla="*/ 430209 w 609685"/>
                <a:gd name="connsiteY8" fmla="*/ 82666 h 438850"/>
                <a:gd name="connsiteX9" fmla="*/ 430209 w 609685"/>
                <a:gd name="connsiteY9" fmla="*/ 104982 h 438850"/>
                <a:gd name="connsiteX10" fmla="*/ 452562 w 609685"/>
                <a:gd name="connsiteY10" fmla="*/ 104982 h 438850"/>
                <a:gd name="connsiteX11" fmla="*/ 452562 w 609685"/>
                <a:gd name="connsiteY11" fmla="*/ 82666 h 438850"/>
                <a:gd name="connsiteX12" fmla="*/ 437598 w 609685"/>
                <a:gd name="connsiteY12" fmla="*/ 3673 h 438850"/>
                <a:gd name="connsiteX13" fmla="*/ 519339 w 609685"/>
                <a:gd name="connsiteY13" fmla="*/ 3673 h 438850"/>
                <a:gd name="connsiteX14" fmla="*/ 609685 w 609685"/>
                <a:gd name="connsiteY14" fmla="*/ 93778 h 438850"/>
                <a:gd name="connsiteX15" fmla="*/ 519339 w 609685"/>
                <a:gd name="connsiteY15" fmla="*/ 183882 h 438850"/>
                <a:gd name="connsiteX16" fmla="*/ 519339 w 609685"/>
                <a:gd name="connsiteY16" fmla="*/ 183789 h 438850"/>
                <a:gd name="connsiteX17" fmla="*/ 458174 w 609685"/>
                <a:gd name="connsiteY17" fmla="*/ 183789 h 438850"/>
                <a:gd name="connsiteX18" fmla="*/ 416648 w 609685"/>
                <a:gd name="connsiteY18" fmla="*/ 225246 h 438850"/>
                <a:gd name="connsiteX19" fmla="*/ 408979 w 609685"/>
                <a:gd name="connsiteY19" fmla="*/ 222165 h 438850"/>
                <a:gd name="connsiteX20" fmla="*/ 408979 w 609685"/>
                <a:gd name="connsiteY20" fmla="*/ 179214 h 438850"/>
                <a:gd name="connsiteX21" fmla="*/ 347252 w 609685"/>
                <a:gd name="connsiteY21" fmla="*/ 93778 h 438850"/>
                <a:gd name="connsiteX22" fmla="*/ 437598 w 609685"/>
                <a:gd name="connsiteY22" fmla="*/ 3673 h 438850"/>
                <a:gd name="connsiteX23" fmla="*/ 141867 w 609685"/>
                <a:gd name="connsiteY23" fmla="*/ 298 h 438850"/>
                <a:gd name="connsiteX24" fmla="*/ 218178 w 609685"/>
                <a:gd name="connsiteY24" fmla="*/ 859 h 438850"/>
                <a:gd name="connsiteX25" fmla="*/ 274102 w 609685"/>
                <a:gd name="connsiteY25" fmla="*/ 34012 h 438850"/>
                <a:gd name="connsiteX26" fmla="*/ 304869 w 609685"/>
                <a:gd name="connsiteY26" fmla="*/ 123945 h 438850"/>
                <a:gd name="connsiteX27" fmla="*/ 312631 w 609685"/>
                <a:gd name="connsiteY27" fmla="*/ 159526 h 438850"/>
                <a:gd name="connsiteX28" fmla="*/ 295237 w 609685"/>
                <a:gd name="connsiteY28" fmla="*/ 189503 h 438850"/>
                <a:gd name="connsiteX29" fmla="*/ 283173 w 609685"/>
                <a:gd name="connsiteY29" fmla="*/ 222563 h 438850"/>
                <a:gd name="connsiteX30" fmla="*/ 283173 w 609685"/>
                <a:gd name="connsiteY30" fmla="*/ 262906 h 438850"/>
                <a:gd name="connsiteX31" fmla="*/ 285324 w 609685"/>
                <a:gd name="connsiteY31" fmla="*/ 266362 h 438850"/>
                <a:gd name="connsiteX32" fmla="*/ 409984 w 609685"/>
                <a:gd name="connsiteY32" fmla="*/ 346302 h 438850"/>
                <a:gd name="connsiteX33" fmla="*/ 425227 w 609685"/>
                <a:gd name="connsiteY33" fmla="*/ 378801 h 438850"/>
                <a:gd name="connsiteX34" fmla="*/ 425227 w 609685"/>
                <a:gd name="connsiteY34" fmla="*/ 438663 h 438850"/>
                <a:gd name="connsiteX35" fmla="*/ 240248 w 609685"/>
                <a:gd name="connsiteY35" fmla="*/ 438663 h 438850"/>
                <a:gd name="connsiteX36" fmla="*/ 222293 w 609685"/>
                <a:gd name="connsiteY36" fmla="*/ 355641 h 438850"/>
                <a:gd name="connsiteX37" fmla="*/ 212754 w 609685"/>
                <a:gd name="connsiteY37" fmla="*/ 301756 h 438850"/>
                <a:gd name="connsiteX38" fmla="*/ 203122 w 609685"/>
                <a:gd name="connsiteY38" fmla="*/ 355641 h 438850"/>
                <a:gd name="connsiteX39" fmla="*/ 184886 w 609685"/>
                <a:gd name="connsiteY39" fmla="*/ 438850 h 438850"/>
                <a:gd name="connsiteX40" fmla="*/ 0 w 609685"/>
                <a:gd name="connsiteY40" fmla="*/ 438850 h 438850"/>
                <a:gd name="connsiteX41" fmla="*/ 0 w 609685"/>
                <a:gd name="connsiteY41" fmla="*/ 378895 h 438850"/>
                <a:gd name="connsiteX42" fmla="*/ 15244 w 609685"/>
                <a:gd name="connsiteY42" fmla="*/ 346396 h 438850"/>
                <a:gd name="connsiteX43" fmla="*/ 139903 w 609685"/>
                <a:gd name="connsiteY43" fmla="*/ 266455 h 438850"/>
                <a:gd name="connsiteX44" fmla="*/ 142054 w 609685"/>
                <a:gd name="connsiteY44" fmla="*/ 263000 h 438850"/>
                <a:gd name="connsiteX45" fmla="*/ 142054 w 609685"/>
                <a:gd name="connsiteY45" fmla="*/ 222656 h 438850"/>
                <a:gd name="connsiteX46" fmla="*/ 129897 w 609685"/>
                <a:gd name="connsiteY46" fmla="*/ 189690 h 438850"/>
                <a:gd name="connsiteX47" fmla="*/ 112596 w 609685"/>
                <a:gd name="connsiteY47" fmla="*/ 159619 h 438850"/>
                <a:gd name="connsiteX48" fmla="*/ 119797 w 609685"/>
                <a:gd name="connsiteY48" fmla="*/ 124038 h 438850"/>
                <a:gd name="connsiteX49" fmla="*/ 150471 w 609685"/>
                <a:gd name="connsiteY49" fmla="*/ 18696 h 438850"/>
                <a:gd name="connsiteX50" fmla="*/ 141867 w 609685"/>
                <a:gd name="connsiteY50" fmla="*/ 298 h 43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609685" h="438850">
                  <a:moveTo>
                    <a:pt x="504375" y="82666"/>
                  </a:moveTo>
                  <a:lnTo>
                    <a:pt x="504375" y="104982"/>
                  </a:lnTo>
                  <a:lnTo>
                    <a:pt x="526728" y="104982"/>
                  </a:lnTo>
                  <a:lnTo>
                    <a:pt x="526728" y="82666"/>
                  </a:lnTo>
                  <a:close/>
                  <a:moveTo>
                    <a:pt x="467246" y="82666"/>
                  </a:moveTo>
                  <a:lnTo>
                    <a:pt x="467246" y="104982"/>
                  </a:lnTo>
                  <a:lnTo>
                    <a:pt x="489598" y="104982"/>
                  </a:lnTo>
                  <a:lnTo>
                    <a:pt x="489598" y="82666"/>
                  </a:lnTo>
                  <a:close/>
                  <a:moveTo>
                    <a:pt x="430209" y="82666"/>
                  </a:moveTo>
                  <a:lnTo>
                    <a:pt x="430209" y="104982"/>
                  </a:lnTo>
                  <a:lnTo>
                    <a:pt x="452562" y="104982"/>
                  </a:lnTo>
                  <a:lnTo>
                    <a:pt x="452562" y="82666"/>
                  </a:lnTo>
                  <a:close/>
                  <a:moveTo>
                    <a:pt x="437598" y="3673"/>
                  </a:moveTo>
                  <a:lnTo>
                    <a:pt x="519339" y="3673"/>
                  </a:lnTo>
                  <a:cubicBezTo>
                    <a:pt x="569282" y="3673"/>
                    <a:pt x="609685" y="44010"/>
                    <a:pt x="609685" y="93778"/>
                  </a:cubicBezTo>
                  <a:cubicBezTo>
                    <a:pt x="609685" y="143545"/>
                    <a:pt x="569282" y="183882"/>
                    <a:pt x="519339" y="183882"/>
                  </a:cubicBezTo>
                  <a:lnTo>
                    <a:pt x="519339" y="183789"/>
                  </a:lnTo>
                  <a:lnTo>
                    <a:pt x="458174" y="183789"/>
                  </a:lnTo>
                  <a:lnTo>
                    <a:pt x="416648" y="225246"/>
                  </a:lnTo>
                  <a:cubicBezTo>
                    <a:pt x="413842" y="228141"/>
                    <a:pt x="408979" y="226087"/>
                    <a:pt x="408979" y="222165"/>
                  </a:cubicBezTo>
                  <a:lnTo>
                    <a:pt x="408979" y="179214"/>
                  </a:lnTo>
                  <a:cubicBezTo>
                    <a:pt x="373252" y="167355"/>
                    <a:pt x="347252" y="133648"/>
                    <a:pt x="347252" y="93778"/>
                  </a:cubicBezTo>
                  <a:cubicBezTo>
                    <a:pt x="347252" y="44010"/>
                    <a:pt x="387655" y="3673"/>
                    <a:pt x="437598" y="3673"/>
                  </a:cubicBezTo>
                  <a:close/>
                  <a:moveTo>
                    <a:pt x="141867" y="298"/>
                  </a:moveTo>
                  <a:cubicBezTo>
                    <a:pt x="141867" y="298"/>
                    <a:pt x="193302" y="5995"/>
                    <a:pt x="218178" y="859"/>
                  </a:cubicBezTo>
                  <a:cubicBezTo>
                    <a:pt x="243147" y="-4371"/>
                    <a:pt x="269800" y="15241"/>
                    <a:pt x="274102" y="34012"/>
                  </a:cubicBezTo>
                  <a:cubicBezTo>
                    <a:pt x="274102" y="34012"/>
                    <a:pt x="324415" y="34292"/>
                    <a:pt x="304869" y="123945"/>
                  </a:cubicBezTo>
                  <a:cubicBezTo>
                    <a:pt x="312725" y="123571"/>
                    <a:pt x="321235" y="128988"/>
                    <a:pt x="312631" y="159526"/>
                  </a:cubicBezTo>
                  <a:cubicBezTo>
                    <a:pt x="305992" y="182686"/>
                    <a:pt x="299913" y="189130"/>
                    <a:pt x="295237" y="189503"/>
                  </a:cubicBezTo>
                  <a:cubicBezTo>
                    <a:pt x="293647" y="199963"/>
                    <a:pt x="289532" y="211543"/>
                    <a:pt x="283173" y="222563"/>
                  </a:cubicBezTo>
                  <a:lnTo>
                    <a:pt x="283173" y="262906"/>
                  </a:lnTo>
                  <a:cubicBezTo>
                    <a:pt x="283173" y="264401"/>
                    <a:pt x="283921" y="265708"/>
                    <a:pt x="285324" y="266362"/>
                  </a:cubicBezTo>
                  <a:cubicBezTo>
                    <a:pt x="297107" y="272245"/>
                    <a:pt x="355743" y="301756"/>
                    <a:pt x="409984" y="346302"/>
                  </a:cubicBezTo>
                  <a:cubicBezTo>
                    <a:pt x="419710" y="354240"/>
                    <a:pt x="425227" y="366194"/>
                    <a:pt x="425227" y="378801"/>
                  </a:cubicBezTo>
                  <a:lnTo>
                    <a:pt x="425227" y="438663"/>
                  </a:lnTo>
                  <a:lnTo>
                    <a:pt x="240248" y="438663"/>
                  </a:lnTo>
                  <a:lnTo>
                    <a:pt x="222293" y="355641"/>
                  </a:lnTo>
                  <a:cubicBezTo>
                    <a:pt x="259232" y="304184"/>
                    <a:pt x="219581" y="301756"/>
                    <a:pt x="212754" y="301756"/>
                  </a:cubicBezTo>
                  <a:cubicBezTo>
                    <a:pt x="205834" y="301849"/>
                    <a:pt x="166182" y="304184"/>
                    <a:pt x="203122" y="355641"/>
                  </a:cubicBezTo>
                  <a:lnTo>
                    <a:pt x="184886" y="438850"/>
                  </a:lnTo>
                  <a:lnTo>
                    <a:pt x="0" y="438850"/>
                  </a:lnTo>
                  <a:lnTo>
                    <a:pt x="0" y="378895"/>
                  </a:lnTo>
                  <a:cubicBezTo>
                    <a:pt x="0" y="366474"/>
                    <a:pt x="5518" y="354427"/>
                    <a:pt x="15244" y="346396"/>
                  </a:cubicBezTo>
                  <a:cubicBezTo>
                    <a:pt x="69484" y="301849"/>
                    <a:pt x="128026" y="272339"/>
                    <a:pt x="139903" y="266455"/>
                  </a:cubicBezTo>
                  <a:cubicBezTo>
                    <a:pt x="141119" y="265895"/>
                    <a:pt x="142054" y="264494"/>
                    <a:pt x="142054" y="263000"/>
                  </a:cubicBezTo>
                  <a:lnTo>
                    <a:pt x="142054" y="222656"/>
                  </a:lnTo>
                  <a:cubicBezTo>
                    <a:pt x="135695" y="211730"/>
                    <a:pt x="131580" y="200149"/>
                    <a:pt x="129897" y="189690"/>
                  </a:cubicBezTo>
                  <a:cubicBezTo>
                    <a:pt x="125314" y="189316"/>
                    <a:pt x="119236" y="182779"/>
                    <a:pt x="112596" y="159619"/>
                  </a:cubicBezTo>
                  <a:cubicBezTo>
                    <a:pt x="104273" y="129921"/>
                    <a:pt x="112128" y="124038"/>
                    <a:pt x="119797" y="124038"/>
                  </a:cubicBezTo>
                  <a:cubicBezTo>
                    <a:pt x="115682" y="106574"/>
                    <a:pt x="105395" y="46245"/>
                    <a:pt x="150471" y="18696"/>
                  </a:cubicBezTo>
                  <a:cubicBezTo>
                    <a:pt x="150471" y="18696"/>
                    <a:pt x="141119" y="11131"/>
                    <a:pt x="141867" y="298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2704" y="1791"/>
              <a:ext cx="170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用户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" name="smartphone-off_13259"/>
          <p:cNvSpPr/>
          <p:nvPr/>
        </p:nvSpPr>
        <p:spPr>
          <a:xfrm>
            <a:off x="5445120" y="1843998"/>
            <a:ext cx="397517" cy="609685"/>
          </a:xfrm>
          <a:custGeom>
            <a:avLst/>
            <a:gdLst>
              <a:gd name="T0" fmla="*/ 0 w 433"/>
              <a:gd name="T1" fmla="*/ 40 h 665"/>
              <a:gd name="T2" fmla="*/ 0 w 433"/>
              <a:gd name="T3" fmla="*/ 625 h 665"/>
              <a:gd name="T4" fmla="*/ 40 w 433"/>
              <a:gd name="T5" fmla="*/ 665 h 665"/>
              <a:gd name="T6" fmla="*/ 393 w 433"/>
              <a:gd name="T7" fmla="*/ 665 h 665"/>
              <a:gd name="T8" fmla="*/ 433 w 433"/>
              <a:gd name="T9" fmla="*/ 625 h 665"/>
              <a:gd name="T10" fmla="*/ 433 w 433"/>
              <a:gd name="T11" fmla="*/ 40 h 665"/>
              <a:gd name="T12" fmla="*/ 393 w 433"/>
              <a:gd name="T13" fmla="*/ 0 h 665"/>
              <a:gd name="T14" fmla="*/ 40 w 433"/>
              <a:gd name="T15" fmla="*/ 0 h 665"/>
              <a:gd name="T16" fmla="*/ 0 w 433"/>
              <a:gd name="T17" fmla="*/ 40 h 665"/>
              <a:gd name="T18" fmla="*/ 104 w 433"/>
              <a:gd name="T19" fmla="*/ 95 h 665"/>
              <a:gd name="T20" fmla="*/ 326 w 433"/>
              <a:gd name="T21" fmla="*/ 95 h 665"/>
              <a:gd name="T22" fmla="*/ 366 w 433"/>
              <a:gd name="T23" fmla="*/ 135 h 665"/>
              <a:gd name="T24" fmla="*/ 366 w 433"/>
              <a:gd name="T25" fmla="*/ 490 h 665"/>
              <a:gd name="T26" fmla="*/ 326 w 433"/>
              <a:gd name="T27" fmla="*/ 530 h 665"/>
              <a:gd name="T28" fmla="*/ 104 w 433"/>
              <a:gd name="T29" fmla="*/ 530 h 665"/>
              <a:gd name="T30" fmla="*/ 64 w 433"/>
              <a:gd name="T31" fmla="*/ 490 h 665"/>
              <a:gd name="T32" fmla="*/ 64 w 433"/>
              <a:gd name="T33" fmla="*/ 135 h 665"/>
              <a:gd name="T34" fmla="*/ 104 w 433"/>
              <a:gd name="T35" fmla="*/ 95 h 665"/>
              <a:gd name="T36" fmla="*/ 153 w 433"/>
              <a:gd name="T37" fmla="*/ 611 h 665"/>
              <a:gd name="T38" fmla="*/ 63 w 433"/>
              <a:gd name="T39" fmla="*/ 611 h 665"/>
              <a:gd name="T40" fmla="*/ 50 w 433"/>
              <a:gd name="T41" fmla="*/ 598 h 665"/>
              <a:gd name="T42" fmla="*/ 63 w 433"/>
              <a:gd name="T43" fmla="*/ 585 h 665"/>
              <a:gd name="T44" fmla="*/ 153 w 433"/>
              <a:gd name="T45" fmla="*/ 585 h 665"/>
              <a:gd name="T46" fmla="*/ 166 w 433"/>
              <a:gd name="T47" fmla="*/ 598 h 665"/>
              <a:gd name="T48" fmla="*/ 153 w 433"/>
              <a:gd name="T49" fmla="*/ 611 h 665"/>
              <a:gd name="T50" fmla="*/ 216 w 433"/>
              <a:gd name="T51" fmla="*/ 641 h 665"/>
              <a:gd name="T52" fmla="*/ 178 w 433"/>
              <a:gd name="T53" fmla="*/ 603 h 665"/>
              <a:gd name="T54" fmla="*/ 216 w 433"/>
              <a:gd name="T55" fmla="*/ 565 h 665"/>
              <a:gd name="T56" fmla="*/ 255 w 433"/>
              <a:gd name="T57" fmla="*/ 603 h 665"/>
              <a:gd name="T58" fmla="*/ 216 w 433"/>
              <a:gd name="T59" fmla="*/ 641 h 665"/>
              <a:gd name="T60" fmla="*/ 366 w 433"/>
              <a:gd name="T61" fmla="*/ 611 h 665"/>
              <a:gd name="T62" fmla="*/ 276 w 433"/>
              <a:gd name="T63" fmla="*/ 611 h 665"/>
              <a:gd name="T64" fmla="*/ 263 w 433"/>
              <a:gd name="T65" fmla="*/ 598 h 665"/>
              <a:gd name="T66" fmla="*/ 276 w 433"/>
              <a:gd name="T67" fmla="*/ 585 h 665"/>
              <a:gd name="T68" fmla="*/ 366 w 433"/>
              <a:gd name="T69" fmla="*/ 585 h 665"/>
              <a:gd name="T70" fmla="*/ 380 w 433"/>
              <a:gd name="T71" fmla="*/ 598 h 665"/>
              <a:gd name="T72" fmla="*/ 366 w 433"/>
              <a:gd name="T73" fmla="*/ 611 h 6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33" h="665">
                <a:moveTo>
                  <a:pt x="0" y="40"/>
                </a:moveTo>
                <a:lnTo>
                  <a:pt x="0" y="625"/>
                </a:lnTo>
                <a:cubicBezTo>
                  <a:pt x="0" y="647"/>
                  <a:pt x="18" y="665"/>
                  <a:pt x="40" y="665"/>
                </a:cubicBezTo>
                <a:lnTo>
                  <a:pt x="393" y="665"/>
                </a:lnTo>
                <a:cubicBezTo>
                  <a:pt x="415" y="665"/>
                  <a:pt x="433" y="647"/>
                  <a:pt x="433" y="625"/>
                </a:cubicBezTo>
                <a:lnTo>
                  <a:pt x="433" y="40"/>
                </a:lnTo>
                <a:cubicBezTo>
                  <a:pt x="433" y="18"/>
                  <a:pt x="415" y="0"/>
                  <a:pt x="393" y="0"/>
                </a:cubicBezTo>
                <a:lnTo>
                  <a:pt x="40" y="0"/>
                </a:lnTo>
                <a:cubicBezTo>
                  <a:pt x="18" y="0"/>
                  <a:pt x="0" y="18"/>
                  <a:pt x="0" y="40"/>
                </a:cubicBezTo>
                <a:close/>
                <a:moveTo>
                  <a:pt x="104" y="95"/>
                </a:moveTo>
                <a:lnTo>
                  <a:pt x="326" y="95"/>
                </a:lnTo>
                <a:cubicBezTo>
                  <a:pt x="348" y="95"/>
                  <a:pt x="366" y="112"/>
                  <a:pt x="366" y="135"/>
                </a:cubicBezTo>
                <a:lnTo>
                  <a:pt x="366" y="490"/>
                </a:lnTo>
                <a:cubicBezTo>
                  <a:pt x="366" y="512"/>
                  <a:pt x="348" y="530"/>
                  <a:pt x="326" y="530"/>
                </a:cubicBezTo>
                <a:lnTo>
                  <a:pt x="104" y="530"/>
                </a:lnTo>
                <a:cubicBezTo>
                  <a:pt x="82" y="530"/>
                  <a:pt x="64" y="512"/>
                  <a:pt x="64" y="490"/>
                </a:cubicBezTo>
                <a:lnTo>
                  <a:pt x="64" y="135"/>
                </a:lnTo>
                <a:cubicBezTo>
                  <a:pt x="64" y="112"/>
                  <a:pt x="82" y="95"/>
                  <a:pt x="104" y="95"/>
                </a:cubicBezTo>
                <a:close/>
                <a:moveTo>
                  <a:pt x="153" y="611"/>
                </a:moveTo>
                <a:lnTo>
                  <a:pt x="63" y="611"/>
                </a:lnTo>
                <a:cubicBezTo>
                  <a:pt x="56" y="611"/>
                  <a:pt x="50" y="606"/>
                  <a:pt x="50" y="598"/>
                </a:cubicBezTo>
                <a:cubicBezTo>
                  <a:pt x="50" y="591"/>
                  <a:pt x="56" y="585"/>
                  <a:pt x="63" y="585"/>
                </a:cubicBezTo>
                <a:lnTo>
                  <a:pt x="153" y="585"/>
                </a:lnTo>
                <a:cubicBezTo>
                  <a:pt x="160" y="585"/>
                  <a:pt x="166" y="591"/>
                  <a:pt x="166" y="598"/>
                </a:cubicBezTo>
                <a:cubicBezTo>
                  <a:pt x="166" y="606"/>
                  <a:pt x="160" y="611"/>
                  <a:pt x="153" y="611"/>
                </a:cubicBezTo>
                <a:close/>
                <a:moveTo>
                  <a:pt x="216" y="641"/>
                </a:moveTo>
                <a:cubicBezTo>
                  <a:pt x="195" y="641"/>
                  <a:pt x="178" y="624"/>
                  <a:pt x="178" y="603"/>
                </a:cubicBezTo>
                <a:cubicBezTo>
                  <a:pt x="178" y="582"/>
                  <a:pt x="195" y="565"/>
                  <a:pt x="216" y="565"/>
                </a:cubicBezTo>
                <a:cubicBezTo>
                  <a:pt x="238" y="565"/>
                  <a:pt x="255" y="582"/>
                  <a:pt x="255" y="603"/>
                </a:cubicBezTo>
                <a:cubicBezTo>
                  <a:pt x="255" y="624"/>
                  <a:pt x="238" y="641"/>
                  <a:pt x="216" y="641"/>
                </a:cubicBezTo>
                <a:close/>
                <a:moveTo>
                  <a:pt x="366" y="611"/>
                </a:moveTo>
                <a:lnTo>
                  <a:pt x="276" y="611"/>
                </a:lnTo>
                <a:cubicBezTo>
                  <a:pt x="269" y="611"/>
                  <a:pt x="263" y="606"/>
                  <a:pt x="263" y="598"/>
                </a:cubicBezTo>
                <a:cubicBezTo>
                  <a:pt x="263" y="591"/>
                  <a:pt x="269" y="585"/>
                  <a:pt x="276" y="585"/>
                </a:cubicBezTo>
                <a:lnTo>
                  <a:pt x="366" y="585"/>
                </a:lnTo>
                <a:cubicBezTo>
                  <a:pt x="374" y="585"/>
                  <a:pt x="380" y="591"/>
                  <a:pt x="380" y="598"/>
                </a:cubicBezTo>
                <a:cubicBezTo>
                  <a:pt x="380" y="606"/>
                  <a:pt x="374" y="611"/>
                  <a:pt x="366" y="61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6" name="文本框 25"/>
          <p:cNvSpPr txBox="1"/>
          <p:nvPr/>
        </p:nvSpPr>
        <p:spPr>
          <a:xfrm rot="780000">
            <a:off x="4360545" y="1818640"/>
            <a:ext cx="1079500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wifi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99835" y="2788285"/>
            <a:ext cx="78168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网关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63125 -0.430864 " pathEditMode="relative" rAng="0" ptsTypes="">
                                      <p:cBhvr>
                                        <p:cTn id="8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" y="-2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bldLvl="0" animBg="1"/>
      <p:bldP spid="48" grpId="0" bldLvl="0" animBg="1"/>
      <p:bldP spid="6" grpId="0" bldLvl="0" animBg="1"/>
      <p:bldP spid="38" grpId="0" bldLvl="0" animBg="1"/>
      <p:bldP spid="38" grpId="1" animBg="1"/>
      <p:bldP spid="26" grpId="0"/>
      <p:bldP spid="26" grpId="1"/>
      <p:bldP spid="14" grpId="0" bldLvl="0" animBg="1"/>
      <p:bldP spid="14" grpId="1" animBg="1"/>
      <p:bldP spid="33" grpId="0" bldLvl="0" animBg="1"/>
      <p:bldP spid="7" grpId="0"/>
      <p:bldP spid="7" grpId="1"/>
      <p:bldP spid="7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0" y="514985"/>
            <a:ext cx="9153525" cy="1005205"/>
          </a:xfrm>
          <a:prstGeom prst="rect">
            <a:avLst/>
          </a:prstGeom>
          <a:solidFill>
            <a:schemeClr val="accent1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b="1" dirty="0">
              <a:solidFill>
                <a:srgbClr val="C00000"/>
              </a:solidFill>
            </a:endParaRPr>
          </a:p>
        </p:txBody>
      </p:sp>
      <p:pic>
        <p:nvPicPr>
          <p:cNvPr id="44" name="Picture 2" descr="https://img2.baidu.com/it/u=2411851824,1521434296&amp;fm=253&amp;fmt=auto&amp;app=138&amp;f=JPEG?w=667&amp;h=500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1521">
            <a:off x="7051261" y="1769043"/>
            <a:ext cx="1087720" cy="81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0" t="41501" b="8482"/>
          <a:stretch>
            <a:fillRect/>
          </a:stretch>
        </p:blipFill>
        <p:spPr>
          <a:xfrm>
            <a:off x="5580380" y="2427605"/>
            <a:ext cx="1961515" cy="1052195"/>
          </a:xfrm>
          <a:prstGeom prst="rect">
            <a:avLst/>
          </a:prstGeom>
        </p:spPr>
      </p:pic>
      <p:pic>
        <p:nvPicPr>
          <p:cNvPr id="1026" name="Picture 2" descr="https://img2.baidu.com/it/u=2411851824,1521434296&amp;fm=253&amp;fmt=auto&amp;app=138&amp;f=JPEG?w=667&amp;h=5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465" y="3099435"/>
            <a:ext cx="1516380" cy="113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40640" y="21853"/>
            <a:ext cx="640356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认知设备</a:t>
            </a:r>
            <a:endParaRPr lang="zh-CN" altLang="en-US" sz="2400" b="1" spc="200" noProof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5849620" y="555625"/>
            <a:ext cx="1079500" cy="979805"/>
            <a:chOff x="9212" y="875"/>
            <a:chExt cx="1700" cy="1543"/>
          </a:xfrm>
        </p:grpSpPr>
        <p:sp>
          <p:nvSpPr>
            <p:cNvPr id="9" name="f9af0d4e-0f99-44b6-9062-2b0aba0ea05d"/>
            <p:cNvSpPr/>
            <p:nvPr/>
          </p:nvSpPr>
          <p:spPr>
            <a:xfrm>
              <a:off x="9582" y="875"/>
              <a:ext cx="960" cy="960"/>
            </a:xfrm>
            <a:custGeom>
              <a:avLst/>
              <a:gdLst>
                <a:gd name="connsiteX0" fmla="*/ 1203030 w 1562119"/>
                <a:gd name="connsiteY0" fmla="*/ 1426195 h 1561951"/>
                <a:gd name="connsiteX1" fmla="*/ 1205007 w 1562119"/>
                <a:gd name="connsiteY1" fmla="*/ 1430969 h 1561951"/>
                <a:gd name="connsiteX2" fmla="*/ 1226579 w 1562119"/>
                <a:gd name="connsiteY2" fmla="*/ 1439904 h 1561951"/>
                <a:gd name="connsiteX3" fmla="*/ 1241833 w 1562119"/>
                <a:gd name="connsiteY3" fmla="*/ 1439904 h 1561951"/>
                <a:gd name="connsiteX4" fmla="*/ 1263405 w 1562119"/>
                <a:gd name="connsiteY4" fmla="*/ 1430969 h 1561951"/>
                <a:gd name="connsiteX5" fmla="*/ 1265382 w 1562119"/>
                <a:gd name="connsiteY5" fmla="*/ 1426195 h 1561951"/>
                <a:gd name="connsiteX6" fmla="*/ 295442 w 1562119"/>
                <a:gd name="connsiteY6" fmla="*/ 1426195 h 1561951"/>
                <a:gd name="connsiteX7" fmla="*/ 297419 w 1562119"/>
                <a:gd name="connsiteY7" fmla="*/ 1430969 h 1561951"/>
                <a:gd name="connsiteX8" fmla="*/ 318991 w 1562119"/>
                <a:gd name="connsiteY8" fmla="*/ 1439904 h 1561951"/>
                <a:gd name="connsiteX9" fmla="*/ 334244 w 1562119"/>
                <a:gd name="connsiteY9" fmla="*/ 1439904 h 1561951"/>
                <a:gd name="connsiteX10" fmla="*/ 355816 w 1562119"/>
                <a:gd name="connsiteY10" fmla="*/ 1430969 h 1561951"/>
                <a:gd name="connsiteX11" fmla="*/ 357793 w 1562119"/>
                <a:gd name="connsiteY11" fmla="*/ 1426195 h 1561951"/>
                <a:gd name="connsiteX12" fmla="*/ 1313534 w 1562119"/>
                <a:gd name="connsiteY12" fmla="*/ 1032633 h 1561951"/>
                <a:gd name="connsiteX13" fmla="*/ 1397414 w 1562119"/>
                <a:gd name="connsiteY13" fmla="*/ 1116541 h 1561951"/>
                <a:gd name="connsiteX14" fmla="*/ 1397400 w 1562119"/>
                <a:gd name="connsiteY14" fmla="*/ 1118053 h 1561951"/>
                <a:gd name="connsiteX15" fmla="*/ 1313506 w 1562119"/>
                <a:gd name="connsiteY15" fmla="*/ 1200422 h 1561951"/>
                <a:gd name="connsiteX16" fmla="*/ 1229624 w 1562119"/>
                <a:gd name="connsiteY16" fmla="*/ 1116514 h 1561951"/>
                <a:gd name="connsiteX17" fmla="*/ 1313534 w 1562119"/>
                <a:gd name="connsiteY17" fmla="*/ 1032633 h 1561951"/>
                <a:gd name="connsiteX18" fmla="*/ 1112187 w 1562119"/>
                <a:gd name="connsiteY18" fmla="*/ 1032633 h 1561951"/>
                <a:gd name="connsiteX19" fmla="*/ 1196066 w 1562119"/>
                <a:gd name="connsiteY19" fmla="*/ 1116541 h 1561951"/>
                <a:gd name="connsiteX20" fmla="*/ 1196053 w 1562119"/>
                <a:gd name="connsiteY20" fmla="*/ 1118053 h 1561951"/>
                <a:gd name="connsiteX21" fmla="*/ 1112158 w 1562119"/>
                <a:gd name="connsiteY21" fmla="*/ 1200422 h 1561951"/>
                <a:gd name="connsiteX22" fmla="*/ 1028277 w 1562119"/>
                <a:gd name="connsiteY22" fmla="*/ 1116514 h 1561951"/>
                <a:gd name="connsiteX23" fmla="*/ 1112187 w 1562119"/>
                <a:gd name="connsiteY23" fmla="*/ 1032633 h 1561951"/>
                <a:gd name="connsiteX24" fmla="*/ 912365 w 1562119"/>
                <a:gd name="connsiteY24" fmla="*/ 1032633 h 1561951"/>
                <a:gd name="connsiteX25" fmla="*/ 996244 w 1562119"/>
                <a:gd name="connsiteY25" fmla="*/ 1116541 h 1561951"/>
                <a:gd name="connsiteX26" fmla="*/ 996231 w 1562119"/>
                <a:gd name="connsiteY26" fmla="*/ 1118053 h 1561951"/>
                <a:gd name="connsiteX27" fmla="*/ 912336 w 1562119"/>
                <a:gd name="connsiteY27" fmla="*/ 1200422 h 1561951"/>
                <a:gd name="connsiteX28" fmla="*/ 828455 w 1562119"/>
                <a:gd name="connsiteY28" fmla="*/ 1116514 h 1561951"/>
                <a:gd name="connsiteX29" fmla="*/ 912365 w 1562119"/>
                <a:gd name="connsiteY29" fmla="*/ 1032633 h 1561951"/>
                <a:gd name="connsiteX30" fmla="*/ 152745 w 1562119"/>
                <a:gd name="connsiteY30" fmla="*/ 913693 h 1561951"/>
                <a:gd name="connsiteX31" fmla="*/ 131180 w 1562119"/>
                <a:gd name="connsiteY31" fmla="*/ 922636 h 1561951"/>
                <a:gd name="connsiteX32" fmla="*/ 122238 w 1562119"/>
                <a:gd name="connsiteY32" fmla="*/ 944200 h 1561951"/>
                <a:gd name="connsiteX33" fmla="*/ 122238 w 1562119"/>
                <a:gd name="connsiteY33" fmla="*/ 1273659 h 1561951"/>
                <a:gd name="connsiteX34" fmla="*/ 152745 w 1562119"/>
                <a:gd name="connsiteY34" fmla="*/ 1304166 h 1561951"/>
                <a:gd name="connsiteX35" fmla="*/ 1409583 w 1562119"/>
                <a:gd name="connsiteY35" fmla="*/ 1304166 h 1561951"/>
                <a:gd name="connsiteX36" fmla="*/ 1440091 w 1562119"/>
                <a:gd name="connsiteY36" fmla="*/ 1273659 h 1561951"/>
                <a:gd name="connsiteX37" fmla="*/ 1440091 w 1562119"/>
                <a:gd name="connsiteY37" fmla="*/ 944200 h 1561951"/>
                <a:gd name="connsiteX38" fmla="*/ 1409583 w 1562119"/>
                <a:gd name="connsiteY38" fmla="*/ 913693 h 1561951"/>
                <a:gd name="connsiteX39" fmla="*/ 781194 w 1562119"/>
                <a:gd name="connsiteY39" fmla="*/ 529639 h 1561951"/>
                <a:gd name="connsiteX40" fmla="*/ 872715 w 1562119"/>
                <a:gd name="connsiteY40" fmla="*/ 567456 h 1561951"/>
                <a:gd name="connsiteX41" fmla="*/ 872706 w 1562119"/>
                <a:gd name="connsiteY41" fmla="*/ 654392 h 1561951"/>
                <a:gd name="connsiteX42" fmla="*/ 785770 w 1562119"/>
                <a:gd name="connsiteY42" fmla="*/ 654382 h 1561951"/>
                <a:gd name="connsiteX43" fmla="*/ 775092 w 1562119"/>
                <a:gd name="connsiteY43" fmla="*/ 654382 h 1561951"/>
                <a:gd name="connsiteX44" fmla="*/ 732382 w 1562119"/>
                <a:gd name="connsiteY44" fmla="*/ 671180 h 1561951"/>
                <a:gd name="connsiteX45" fmla="*/ 672231 w 1562119"/>
                <a:gd name="connsiteY45" fmla="*/ 609315 h 1561951"/>
                <a:gd name="connsiteX46" fmla="*/ 689672 w 1562119"/>
                <a:gd name="connsiteY46" fmla="*/ 567456 h 1561951"/>
                <a:gd name="connsiteX47" fmla="*/ 781194 w 1562119"/>
                <a:gd name="connsiteY47" fmla="*/ 529639 h 1561951"/>
                <a:gd name="connsiteX48" fmla="*/ 781946 w 1562119"/>
                <a:gd name="connsiteY48" fmla="*/ 333695 h 1561951"/>
                <a:gd name="connsiteX49" fmla="*/ 1011503 w 1562119"/>
                <a:gd name="connsiteY49" fmla="*/ 428648 h 1561951"/>
                <a:gd name="connsiteX50" fmla="*/ 1011503 w 1562119"/>
                <a:gd name="connsiteY50" fmla="*/ 515594 h 1561951"/>
                <a:gd name="connsiteX51" fmla="*/ 924557 w 1562119"/>
                <a:gd name="connsiteY51" fmla="*/ 515594 h 1561951"/>
                <a:gd name="connsiteX52" fmla="*/ 638166 w 1562119"/>
                <a:gd name="connsiteY52" fmla="*/ 515237 h 1561951"/>
                <a:gd name="connsiteX53" fmla="*/ 637809 w 1562119"/>
                <a:gd name="connsiteY53" fmla="*/ 515594 h 1561951"/>
                <a:gd name="connsiteX54" fmla="*/ 595099 w 1562119"/>
                <a:gd name="connsiteY54" fmla="*/ 532373 h 1561951"/>
                <a:gd name="connsiteX55" fmla="*/ 534948 w 1562119"/>
                <a:gd name="connsiteY55" fmla="*/ 470508 h 1561951"/>
                <a:gd name="connsiteX56" fmla="*/ 552389 w 1562119"/>
                <a:gd name="connsiteY56" fmla="*/ 428648 h 1561951"/>
                <a:gd name="connsiteX57" fmla="*/ 781946 w 1562119"/>
                <a:gd name="connsiteY57" fmla="*/ 333695 h 1561951"/>
                <a:gd name="connsiteX58" fmla="*/ 781196 w 1562119"/>
                <a:gd name="connsiteY58" fmla="*/ 126856 h 1561951"/>
                <a:gd name="connsiteX59" fmla="*/ 1156432 w 1562119"/>
                <a:gd name="connsiteY59" fmla="*/ 282213 h 1561951"/>
                <a:gd name="connsiteX60" fmla="*/ 1155581 w 1562119"/>
                <a:gd name="connsiteY60" fmla="*/ 368497 h 1561951"/>
                <a:gd name="connsiteX61" fmla="*/ 1113722 w 1562119"/>
                <a:gd name="connsiteY61" fmla="*/ 385938 h 1561951"/>
                <a:gd name="connsiteX62" fmla="*/ 1113722 w 1562119"/>
                <a:gd name="connsiteY62" fmla="*/ 387463 h 1561951"/>
                <a:gd name="connsiteX63" fmla="*/ 1071012 w 1562119"/>
                <a:gd name="connsiteY63" fmla="*/ 369159 h 1561951"/>
                <a:gd name="connsiteX64" fmla="*/ 492920 w 1562119"/>
                <a:gd name="connsiteY64" fmla="*/ 369159 h 1561951"/>
                <a:gd name="connsiteX65" fmla="*/ 405974 w 1562119"/>
                <a:gd name="connsiteY65" fmla="*/ 369159 h 1561951"/>
                <a:gd name="connsiteX66" fmla="*/ 405974 w 1562119"/>
                <a:gd name="connsiteY66" fmla="*/ 282213 h 1561951"/>
                <a:gd name="connsiteX67" fmla="*/ 781196 w 1562119"/>
                <a:gd name="connsiteY67" fmla="*/ 126856 h 1561951"/>
                <a:gd name="connsiteX68" fmla="*/ 57334 w 1562119"/>
                <a:gd name="connsiteY68" fmla="*/ 134 h 1561951"/>
                <a:gd name="connsiteX69" fmla="*/ 116118 w 1562119"/>
                <a:gd name="connsiteY69" fmla="*/ 33523 h 1561951"/>
                <a:gd name="connsiteX70" fmla="*/ 507800 w 1562119"/>
                <a:gd name="connsiteY70" fmla="*/ 791665 h 1561951"/>
                <a:gd name="connsiteX71" fmla="*/ 1054548 w 1562119"/>
                <a:gd name="connsiteY71" fmla="*/ 791665 h 1561951"/>
                <a:gd name="connsiteX72" fmla="*/ 1446193 w 1562119"/>
                <a:gd name="connsiteY72" fmla="*/ 33523 h 1561951"/>
                <a:gd name="connsiteX73" fmla="*/ 1528562 w 1562119"/>
                <a:gd name="connsiteY73" fmla="*/ 7592 h 1561951"/>
                <a:gd name="connsiteX74" fmla="*/ 1554493 w 1562119"/>
                <a:gd name="connsiteY74" fmla="*/ 89961 h 1561951"/>
                <a:gd name="connsiteX75" fmla="*/ 1192652 w 1562119"/>
                <a:gd name="connsiteY75" fmla="*/ 791665 h 1561951"/>
                <a:gd name="connsiteX76" fmla="*/ 1409583 w 1562119"/>
                <a:gd name="connsiteY76" fmla="*/ 791665 h 1561951"/>
                <a:gd name="connsiteX77" fmla="*/ 1562119 w 1562119"/>
                <a:gd name="connsiteY77" fmla="*/ 944200 h 1561951"/>
                <a:gd name="connsiteX78" fmla="*/ 1562119 w 1562119"/>
                <a:gd name="connsiteY78" fmla="*/ 1273659 h 1561951"/>
                <a:gd name="connsiteX79" fmla="*/ 1409583 w 1562119"/>
                <a:gd name="connsiteY79" fmla="*/ 1426195 h 1561951"/>
                <a:gd name="connsiteX80" fmla="*/ 1390978 w 1562119"/>
                <a:gd name="connsiteY80" fmla="*/ 1426195 h 1561951"/>
                <a:gd name="connsiteX81" fmla="*/ 1382382 w 1562119"/>
                <a:gd name="connsiteY81" fmla="*/ 1468770 h 1561951"/>
                <a:gd name="connsiteX82" fmla="*/ 1241833 w 1562119"/>
                <a:gd name="connsiteY82" fmla="*/ 1561932 h 1561951"/>
                <a:gd name="connsiteX83" fmla="*/ 1241833 w 1562119"/>
                <a:gd name="connsiteY83" fmla="*/ 1561951 h 1561951"/>
                <a:gd name="connsiteX84" fmla="*/ 1226579 w 1562119"/>
                <a:gd name="connsiteY84" fmla="*/ 1561951 h 1561951"/>
                <a:gd name="connsiteX85" fmla="*/ 1086030 w 1562119"/>
                <a:gd name="connsiteY85" fmla="*/ 1468789 h 1561951"/>
                <a:gd name="connsiteX86" fmla="*/ 1077431 w 1562119"/>
                <a:gd name="connsiteY86" fmla="*/ 1426195 h 1561951"/>
                <a:gd name="connsiteX87" fmla="*/ 483389 w 1562119"/>
                <a:gd name="connsiteY87" fmla="*/ 1426195 h 1561951"/>
                <a:gd name="connsiteX88" fmla="*/ 474793 w 1562119"/>
                <a:gd name="connsiteY88" fmla="*/ 1468770 h 1561951"/>
                <a:gd name="connsiteX89" fmla="*/ 334244 w 1562119"/>
                <a:gd name="connsiteY89" fmla="*/ 1561932 h 1561951"/>
                <a:gd name="connsiteX90" fmla="*/ 334244 w 1562119"/>
                <a:gd name="connsiteY90" fmla="*/ 1561951 h 1561951"/>
                <a:gd name="connsiteX91" fmla="*/ 318991 w 1562119"/>
                <a:gd name="connsiteY91" fmla="*/ 1561951 h 1561951"/>
                <a:gd name="connsiteX92" fmla="*/ 178442 w 1562119"/>
                <a:gd name="connsiteY92" fmla="*/ 1468789 h 1561951"/>
                <a:gd name="connsiteX93" fmla="*/ 169842 w 1562119"/>
                <a:gd name="connsiteY93" fmla="*/ 1426195 h 1561951"/>
                <a:gd name="connsiteX94" fmla="*/ 152745 w 1562119"/>
                <a:gd name="connsiteY94" fmla="*/ 1426195 h 1561951"/>
                <a:gd name="connsiteX95" fmla="*/ 209 w 1562119"/>
                <a:gd name="connsiteY95" fmla="*/ 1273659 h 1561951"/>
                <a:gd name="connsiteX96" fmla="*/ 209 w 1562119"/>
                <a:gd name="connsiteY96" fmla="*/ 944200 h 1561951"/>
                <a:gd name="connsiteX97" fmla="*/ 152745 w 1562119"/>
                <a:gd name="connsiteY97" fmla="*/ 791665 h 1561951"/>
                <a:gd name="connsiteX98" fmla="*/ 369585 w 1562119"/>
                <a:gd name="connsiteY98" fmla="*/ 791665 h 1561951"/>
                <a:gd name="connsiteX99" fmla="*/ 6311 w 1562119"/>
                <a:gd name="connsiteY99" fmla="*/ 88512 h 1561951"/>
                <a:gd name="connsiteX100" fmla="*/ 33920 w 1562119"/>
                <a:gd name="connsiteY100" fmla="*/ 6524 h 1561951"/>
                <a:gd name="connsiteX101" fmla="*/ 57334 w 1562119"/>
                <a:gd name="connsiteY101" fmla="*/ 134 h 1561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562119" h="1561951">
                  <a:moveTo>
                    <a:pt x="1203030" y="1426195"/>
                  </a:moveTo>
                  <a:lnTo>
                    <a:pt x="1205007" y="1430969"/>
                  </a:lnTo>
                  <a:cubicBezTo>
                    <a:pt x="1210528" y="1436490"/>
                    <a:pt x="1218155" y="1439904"/>
                    <a:pt x="1226579" y="1439904"/>
                  </a:cubicBezTo>
                  <a:lnTo>
                    <a:pt x="1241833" y="1439904"/>
                  </a:lnTo>
                  <a:cubicBezTo>
                    <a:pt x="1250258" y="1439904"/>
                    <a:pt x="1257885" y="1436490"/>
                    <a:pt x="1263405" y="1430969"/>
                  </a:cubicBezTo>
                  <a:lnTo>
                    <a:pt x="1265382" y="1426195"/>
                  </a:lnTo>
                  <a:close/>
                  <a:moveTo>
                    <a:pt x="295442" y="1426195"/>
                  </a:moveTo>
                  <a:lnTo>
                    <a:pt x="297419" y="1430969"/>
                  </a:lnTo>
                  <a:cubicBezTo>
                    <a:pt x="302940" y="1436490"/>
                    <a:pt x="310566" y="1439904"/>
                    <a:pt x="318991" y="1439904"/>
                  </a:cubicBezTo>
                  <a:lnTo>
                    <a:pt x="334244" y="1439904"/>
                  </a:lnTo>
                  <a:cubicBezTo>
                    <a:pt x="342668" y="1439904"/>
                    <a:pt x="350295" y="1436490"/>
                    <a:pt x="355816" y="1430969"/>
                  </a:cubicBezTo>
                  <a:lnTo>
                    <a:pt x="357793" y="1426195"/>
                  </a:lnTo>
                  <a:close/>
                  <a:moveTo>
                    <a:pt x="1313534" y="1032633"/>
                  </a:moveTo>
                  <a:cubicBezTo>
                    <a:pt x="1359867" y="1032640"/>
                    <a:pt x="1397421" y="1070208"/>
                    <a:pt x="1397414" y="1116541"/>
                  </a:cubicBezTo>
                  <a:cubicBezTo>
                    <a:pt x="1397414" y="1117046"/>
                    <a:pt x="1397410" y="1117550"/>
                    <a:pt x="1397400" y="1118053"/>
                  </a:cubicBezTo>
                  <a:cubicBezTo>
                    <a:pt x="1396569" y="1163791"/>
                    <a:pt x="1359251" y="1200430"/>
                    <a:pt x="1313506" y="1200422"/>
                  </a:cubicBezTo>
                  <a:cubicBezTo>
                    <a:pt x="1267171" y="1200415"/>
                    <a:pt x="1229617" y="1162847"/>
                    <a:pt x="1229624" y="1116514"/>
                  </a:cubicBezTo>
                  <a:cubicBezTo>
                    <a:pt x="1229632" y="1070180"/>
                    <a:pt x="1267200" y="1032625"/>
                    <a:pt x="1313534" y="1032633"/>
                  </a:cubicBezTo>
                  <a:close/>
                  <a:moveTo>
                    <a:pt x="1112187" y="1032633"/>
                  </a:moveTo>
                  <a:cubicBezTo>
                    <a:pt x="1158520" y="1032640"/>
                    <a:pt x="1196074" y="1070208"/>
                    <a:pt x="1196066" y="1116541"/>
                  </a:cubicBezTo>
                  <a:cubicBezTo>
                    <a:pt x="1196066" y="1117046"/>
                    <a:pt x="1196063" y="1117550"/>
                    <a:pt x="1196053" y="1118053"/>
                  </a:cubicBezTo>
                  <a:cubicBezTo>
                    <a:pt x="1195222" y="1163791"/>
                    <a:pt x="1157904" y="1200430"/>
                    <a:pt x="1112158" y="1200422"/>
                  </a:cubicBezTo>
                  <a:cubicBezTo>
                    <a:pt x="1065824" y="1200415"/>
                    <a:pt x="1028269" y="1162847"/>
                    <a:pt x="1028277" y="1116514"/>
                  </a:cubicBezTo>
                  <a:cubicBezTo>
                    <a:pt x="1028285" y="1070180"/>
                    <a:pt x="1065852" y="1032625"/>
                    <a:pt x="1112187" y="1032633"/>
                  </a:cubicBezTo>
                  <a:close/>
                  <a:moveTo>
                    <a:pt x="912365" y="1032633"/>
                  </a:moveTo>
                  <a:cubicBezTo>
                    <a:pt x="958698" y="1032640"/>
                    <a:pt x="996252" y="1070208"/>
                    <a:pt x="996244" y="1116541"/>
                  </a:cubicBezTo>
                  <a:cubicBezTo>
                    <a:pt x="996244" y="1117046"/>
                    <a:pt x="996241" y="1117550"/>
                    <a:pt x="996231" y="1118053"/>
                  </a:cubicBezTo>
                  <a:cubicBezTo>
                    <a:pt x="995400" y="1163791"/>
                    <a:pt x="958082" y="1200430"/>
                    <a:pt x="912336" y="1200422"/>
                  </a:cubicBezTo>
                  <a:cubicBezTo>
                    <a:pt x="866002" y="1200415"/>
                    <a:pt x="828447" y="1162847"/>
                    <a:pt x="828455" y="1116514"/>
                  </a:cubicBezTo>
                  <a:cubicBezTo>
                    <a:pt x="828463" y="1070180"/>
                    <a:pt x="866030" y="1032625"/>
                    <a:pt x="912365" y="1032633"/>
                  </a:cubicBezTo>
                  <a:close/>
                  <a:moveTo>
                    <a:pt x="152745" y="913693"/>
                  </a:moveTo>
                  <a:cubicBezTo>
                    <a:pt x="144655" y="913697"/>
                    <a:pt x="136899" y="916914"/>
                    <a:pt x="131180" y="922636"/>
                  </a:cubicBezTo>
                  <a:cubicBezTo>
                    <a:pt x="125458" y="928354"/>
                    <a:pt x="122242" y="936110"/>
                    <a:pt x="122238" y="944200"/>
                  </a:cubicBezTo>
                  <a:lnTo>
                    <a:pt x="122238" y="1273659"/>
                  </a:lnTo>
                  <a:cubicBezTo>
                    <a:pt x="122238" y="1290508"/>
                    <a:pt x="135896" y="1304166"/>
                    <a:pt x="152745" y="1304166"/>
                  </a:cubicBezTo>
                  <a:lnTo>
                    <a:pt x="1409583" y="1304166"/>
                  </a:lnTo>
                  <a:cubicBezTo>
                    <a:pt x="1426433" y="1304166"/>
                    <a:pt x="1440091" y="1290508"/>
                    <a:pt x="1440091" y="1273659"/>
                  </a:cubicBezTo>
                  <a:lnTo>
                    <a:pt x="1440091" y="944200"/>
                  </a:lnTo>
                  <a:cubicBezTo>
                    <a:pt x="1440091" y="927351"/>
                    <a:pt x="1426433" y="913693"/>
                    <a:pt x="1409583" y="913693"/>
                  </a:cubicBezTo>
                  <a:close/>
                  <a:moveTo>
                    <a:pt x="781194" y="529639"/>
                  </a:moveTo>
                  <a:cubicBezTo>
                    <a:pt x="814306" y="529639"/>
                    <a:pt x="847417" y="542245"/>
                    <a:pt x="872715" y="567456"/>
                  </a:cubicBezTo>
                  <a:cubicBezTo>
                    <a:pt x="896719" y="591465"/>
                    <a:pt x="896715" y="630388"/>
                    <a:pt x="872706" y="654392"/>
                  </a:cubicBezTo>
                  <a:cubicBezTo>
                    <a:pt x="848696" y="678395"/>
                    <a:pt x="809773" y="678391"/>
                    <a:pt x="785770" y="654382"/>
                  </a:cubicBezTo>
                  <a:lnTo>
                    <a:pt x="775092" y="654382"/>
                  </a:lnTo>
                  <a:cubicBezTo>
                    <a:pt x="763583" y="665326"/>
                    <a:pt x="748263" y="671352"/>
                    <a:pt x="732382" y="671180"/>
                  </a:cubicBezTo>
                  <a:cubicBezTo>
                    <a:pt x="698689" y="670707"/>
                    <a:pt x="671757" y="643009"/>
                    <a:pt x="672231" y="609315"/>
                  </a:cubicBezTo>
                  <a:cubicBezTo>
                    <a:pt x="672451" y="593638"/>
                    <a:pt x="678697" y="578650"/>
                    <a:pt x="689672" y="567456"/>
                  </a:cubicBezTo>
                  <a:cubicBezTo>
                    <a:pt x="714971" y="542245"/>
                    <a:pt x="748083" y="529639"/>
                    <a:pt x="781194" y="529639"/>
                  </a:cubicBezTo>
                  <a:close/>
                  <a:moveTo>
                    <a:pt x="781946" y="333695"/>
                  </a:moveTo>
                  <a:cubicBezTo>
                    <a:pt x="865074" y="333695"/>
                    <a:pt x="948201" y="365346"/>
                    <a:pt x="1011503" y="428648"/>
                  </a:cubicBezTo>
                  <a:cubicBezTo>
                    <a:pt x="1035512" y="452657"/>
                    <a:pt x="1035512" y="491584"/>
                    <a:pt x="1011503" y="515594"/>
                  </a:cubicBezTo>
                  <a:cubicBezTo>
                    <a:pt x="987494" y="539603"/>
                    <a:pt x="948566" y="539603"/>
                    <a:pt x="924557" y="515594"/>
                  </a:cubicBezTo>
                  <a:cubicBezTo>
                    <a:pt x="845570" y="436410"/>
                    <a:pt x="717349" y="436250"/>
                    <a:pt x="638166" y="515237"/>
                  </a:cubicBezTo>
                  <a:cubicBezTo>
                    <a:pt x="638045" y="515357"/>
                    <a:pt x="637927" y="515475"/>
                    <a:pt x="637809" y="515594"/>
                  </a:cubicBezTo>
                  <a:cubicBezTo>
                    <a:pt x="626298" y="526530"/>
                    <a:pt x="610976" y="532550"/>
                    <a:pt x="595099" y="532373"/>
                  </a:cubicBezTo>
                  <a:cubicBezTo>
                    <a:pt x="561406" y="531900"/>
                    <a:pt x="534474" y="504201"/>
                    <a:pt x="534948" y="470508"/>
                  </a:cubicBezTo>
                  <a:cubicBezTo>
                    <a:pt x="535168" y="454831"/>
                    <a:pt x="541414" y="439842"/>
                    <a:pt x="552389" y="428648"/>
                  </a:cubicBezTo>
                  <a:cubicBezTo>
                    <a:pt x="615692" y="365346"/>
                    <a:pt x="698819" y="333695"/>
                    <a:pt x="781946" y="333695"/>
                  </a:cubicBezTo>
                  <a:close/>
                  <a:moveTo>
                    <a:pt x="781196" y="126856"/>
                  </a:moveTo>
                  <a:cubicBezTo>
                    <a:pt x="916993" y="126856"/>
                    <a:pt x="1052793" y="178642"/>
                    <a:pt x="1156432" y="282213"/>
                  </a:cubicBezTo>
                  <a:cubicBezTo>
                    <a:pt x="1180023" y="306274"/>
                    <a:pt x="1179642" y="344906"/>
                    <a:pt x="1155581" y="368497"/>
                  </a:cubicBezTo>
                  <a:cubicBezTo>
                    <a:pt x="1144387" y="379472"/>
                    <a:pt x="1129397" y="385719"/>
                    <a:pt x="1113722" y="385938"/>
                  </a:cubicBezTo>
                  <a:lnTo>
                    <a:pt x="1113722" y="387463"/>
                  </a:lnTo>
                  <a:cubicBezTo>
                    <a:pt x="1097627" y="387234"/>
                    <a:pt x="1082276" y="380654"/>
                    <a:pt x="1071012" y="369159"/>
                  </a:cubicBezTo>
                  <a:cubicBezTo>
                    <a:pt x="912374" y="210541"/>
                    <a:pt x="651538" y="210541"/>
                    <a:pt x="492920" y="369159"/>
                  </a:cubicBezTo>
                  <a:cubicBezTo>
                    <a:pt x="468910" y="393168"/>
                    <a:pt x="429983" y="393168"/>
                    <a:pt x="405974" y="369159"/>
                  </a:cubicBezTo>
                  <a:cubicBezTo>
                    <a:pt x="381965" y="345150"/>
                    <a:pt x="381965" y="306223"/>
                    <a:pt x="405974" y="282213"/>
                  </a:cubicBezTo>
                  <a:cubicBezTo>
                    <a:pt x="509603" y="178642"/>
                    <a:pt x="645398" y="126856"/>
                    <a:pt x="781196" y="126856"/>
                  </a:cubicBezTo>
                  <a:close/>
                  <a:moveTo>
                    <a:pt x="57334" y="134"/>
                  </a:moveTo>
                  <a:cubicBezTo>
                    <a:pt x="81103" y="-1446"/>
                    <a:pt x="104628" y="10975"/>
                    <a:pt x="116118" y="33523"/>
                  </a:cubicBezTo>
                  <a:lnTo>
                    <a:pt x="507800" y="791665"/>
                  </a:lnTo>
                  <a:lnTo>
                    <a:pt x="1054548" y="791665"/>
                  </a:lnTo>
                  <a:lnTo>
                    <a:pt x="1446193" y="33523"/>
                  </a:lnTo>
                  <a:cubicBezTo>
                    <a:pt x="1461778" y="3616"/>
                    <a:pt x="1498656" y="-7993"/>
                    <a:pt x="1528562" y="7592"/>
                  </a:cubicBezTo>
                  <a:cubicBezTo>
                    <a:pt x="1558469" y="23177"/>
                    <a:pt x="1570079" y="60055"/>
                    <a:pt x="1554493" y="89961"/>
                  </a:cubicBezTo>
                  <a:lnTo>
                    <a:pt x="1192652" y="791665"/>
                  </a:lnTo>
                  <a:lnTo>
                    <a:pt x="1409583" y="791665"/>
                  </a:lnTo>
                  <a:cubicBezTo>
                    <a:pt x="1493827" y="791665"/>
                    <a:pt x="1562119" y="859957"/>
                    <a:pt x="1562119" y="944200"/>
                  </a:cubicBezTo>
                  <a:lnTo>
                    <a:pt x="1562119" y="1273659"/>
                  </a:lnTo>
                  <a:cubicBezTo>
                    <a:pt x="1562119" y="1357903"/>
                    <a:pt x="1493827" y="1426195"/>
                    <a:pt x="1409583" y="1426195"/>
                  </a:cubicBezTo>
                  <a:lnTo>
                    <a:pt x="1390978" y="1426195"/>
                  </a:lnTo>
                  <a:lnTo>
                    <a:pt x="1382382" y="1468770"/>
                  </a:lnTo>
                  <a:cubicBezTo>
                    <a:pt x="1359226" y="1523518"/>
                    <a:pt x="1305016" y="1561932"/>
                    <a:pt x="1241833" y="1561932"/>
                  </a:cubicBezTo>
                  <a:lnTo>
                    <a:pt x="1241833" y="1561951"/>
                  </a:lnTo>
                  <a:lnTo>
                    <a:pt x="1226579" y="1561951"/>
                  </a:lnTo>
                  <a:cubicBezTo>
                    <a:pt x="1163397" y="1561951"/>
                    <a:pt x="1109187" y="1523537"/>
                    <a:pt x="1086030" y="1468789"/>
                  </a:cubicBezTo>
                  <a:lnTo>
                    <a:pt x="1077431" y="1426195"/>
                  </a:lnTo>
                  <a:lnTo>
                    <a:pt x="483389" y="1426195"/>
                  </a:lnTo>
                  <a:lnTo>
                    <a:pt x="474793" y="1468770"/>
                  </a:lnTo>
                  <a:cubicBezTo>
                    <a:pt x="451637" y="1523518"/>
                    <a:pt x="397427" y="1561932"/>
                    <a:pt x="334244" y="1561932"/>
                  </a:cubicBezTo>
                  <a:lnTo>
                    <a:pt x="334244" y="1561951"/>
                  </a:lnTo>
                  <a:lnTo>
                    <a:pt x="318991" y="1561951"/>
                  </a:lnTo>
                  <a:cubicBezTo>
                    <a:pt x="255809" y="1561951"/>
                    <a:pt x="201598" y="1523537"/>
                    <a:pt x="178442" y="1468789"/>
                  </a:cubicBezTo>
                  <a:lnTo>
                    <a:pt x="169842" y="1426195"/>
                  </a:lnTo>
                  <a:lnTo>
                    <a:pt x="152745" y="1426195"/>
                  </a:lnTo>
                  <a:cubicBezTo>
                    <a:pt x="68502" y="1426195"/>
                    <a:pt x="209" y="1357903"/>
                    <a:pt x="209" y="1273659"/>
                  </a:cubicBezTo>
                  <a:lnTo>
                    <a:pt x="209" y="944200"/>
                  </a:lnTo>
                  <a:cubicBezTo>
                    <a:pt x="209" y="859957"/>
                    <a:pt x="68502" y="791665"/>
                    <a:pt x="152745" y="791665"/>
                  </a:cubicBezTo>
                  <a:lnTo>
                    <a:pt x="369585" y="791665"/>
                  </a:lnTo>
                  <a:lnTo>
                    <a:pt x="6311" y="88512"/>
                  </a:lnTo>
                  <a:cubicBezTo>
                    <a:pt x="-8572" y="58239"/>
                    <a:pt x="3756" y="21627"/>
                    <a:pt x="33920" y="6524"/>
                  </a:cubicBezTo>
                  <a:cubicBezTo>
                    <a:pt x="41461" y="2743"/>
                    <a:pt x="49411" y="660"/>
                    <a:pt x="57334" y="134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9212" y="1790"/>
              <a:ext cx="170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路由器</a:t>
              </a:r>
              <a:endPara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36" y="1553086"/>
            <a:ext cx="881288" cy="972215"/>
          </a:xfrm>
          <a:prstGeom prst="rect">
            <a:avLst/>
          </a:prstGeom>
        </p:spPr>
      </p:pic>
      <p:pic>
        <p:nvPicPr>
          <p:cNvPr id="30" name="图片 29"/>
          <p:cNvPicPr/>
          <p:nvPr/>
        </p:nvPicPr>
        <p:blipFill>
          <a:blip r:embed="rId4"/>
          <a:stretch>
            <a:fillRect/>
          </a:stretch>
        </p:blipFill>
        <p:spPr>
          <a:xfrm>
            <a:off x="1907282" y="1564273"/>
            <a:ext cx="2524638" cy="14230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296" y="3706537"/>
            <a:ext cx="1197419" cy="1423019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705735" y="555625"/>
            <a:ext cx="1079500" cy="979805"/>
            <a:chOff x="4261" y="875"/>
            <a:chExt cx="1700" cy="1543"/>
          </a:xfrm>
        </p:grpSpPr>
        <p:sp>
          <p:nvSpPr>
            <p:cNvPr id="19" name="iconfont-10951-5212960"/>
            <p:cNvSpPr/>
            <p:nvPr/>
          </p:nvSpPr>
          <p:spPr>
            <a:xfrm>
              <a:off x="4631" y="875"/>
              <a:ext cx="960" cy="960"/>
            </a:xfrm>
            <a:custGeom>
              <a:avLst/>
              <a:gdLst>
                <a:gd name="connsiteX0" fmla="*/ 309815 w 531614"/>
                <a:gd name="connsiteY0" fmla="*/ 280439 h 419121"/>
                <a:gd name="connsiteX1" fmla="*/ 472975 w 531614"/>
                <a:gd name="connsiteY1" fmla="*/ 280439 h 419121"/>
                <a:gd name="connsiteX2" fmla="*/ 476261 w 531614"/>
                <a:gd name="connsiteY2" fmla="*/ 283725 h 419121"/>
                <a:gd name="connsiteX3" fmla="*/ 476261 w 531614"/>
                <a:gd name="connsiteY3" fmla="*/ 365339 h 419121"/>
                <a:gd name="connsiteX4" fmla="*/ 472928 w 531614"/>
                <a:gd name="connsiteY4" fmla="*/ 368529 h 419121"/>
                <a:gd name="connsiteX5" fmla="*/ 309815 w 531614"/>
                <a:gd name="connsiteY5" fmla="*/ 368529 h 419121"/>
                <a:gd name="connsiteX6" fmla="*/ 306529 w 531614"/>
                <a:gd name="connsiteY6" fmla="*/ 365244 h 419121"/>
                <a:gd name="connsiteX7" fmla="*/ 306529 w 531614"/>
                <a:gd name="connsiteY7" fmla="*/ 283725 h 419121"/>
                <a:gd name="connsiteX8" fmla="*/ 309815 w 531614"/>
                <a:gd name="connsiteY8" fmla="*/ 280439 h 419121"/>
                <a:gd name="connsiteX9" fmla="*/ 25004 w 531614"/>
                <a:gd name="connsiteY9" fmla="*/ 250616 h 419121"/>
                <a:gd name="connsiteX10" fmla="*/ 25004 w 531614"/>
                <a:gd name="connsiteY10" fmla="*/ 394117 h 419121"/>
                <a:gd name="connsiteX11" fmla="*/ 506610 w 531614"/>
                <a:gd name="connsiteY11" fmla="*/ 394117 h 419121"/>
                <a:gd name="connsiteX12" fmla="*/ 506610 w 531614"/>
                <a:gd name="connsiteY12" fmla="*/ 250616 h 419121"/>
                <a:gd name="connsiteX13" fmla="*/ 89873 w 531614"/>
                <a:gd name="connsiteY13" fmla="*/ 0 h 419121"/>
                <a:gd name="connsiteX14" fmla="*/ 102399 w 531614"/>
                <a:gd name="connsiteY14" fmla="*/ 12479 h 419121"/>
                <a:gd name="connsiteX15" fmla="*/ 102399 w 531614"/>
                <a:gd name="connsiteY15" fmla="*/ 224420 h 419121"/>
                <a:gd name="connsiteX16" fmla="*/ 102303 w 531614"/>
                <a:gd name="connsiteY16" fmla="*/ 225611 h 419121"/>
                <a:gd name="connsiteX17" fmla="*/ 253043 w 531614"/>
                <a:gd name="connsiteY17" fmla="*/ 225611 h 419121"/>
                <a:gd name="connsiteX18" fmla="*/ 252996 w 531614"/>
                <a:gd name="connsiteY18" fmla="*/ 224420 h 419121"/>
                <a:gd name="connsiteX19" fmla="*/ 252996 w 531614"/>
                <a:gd name="connsiteY19" fmla="*/ 12479 h 419121"/>
                <a:gd name="connsiteX20" fmla="*/ 265521 w 531614"/>
                <a:gd name="connsiteY20" fmla="*/ 0 h 419121"/>
                <a:gd name="connsiteX21" fmla="*/ 278000 w 531614"/>
                <a:gd name="connsiteY21" fmla="*/ 12479 h 419121"/>
                <a:gd name="connsiteX22" fmla="*/ 278000 w 531614"/>
                <a:gd name="connsiteY22" fmla="*/ 224420 h 419121"/>
                <a:gd name="connsiteX23" fmla="*/ 277952 w 531614"/>
                <a:gd name="connsiteY23" fmla="*/ 225611 h 419121"/>
                <a:gd name="connsiteX24" fmla="*/ 428692 w 531614"/>
                <a:gd name="connsiteY24" fmla="*/ 225611 h 419121"/>
                <a:gd name="connsiteX25" fmla="*/ 428644 w 531614"/>
                <a:gd name="connsiteY25" fmla="*/ 224420 h 419121"/>
                <a:gd name="connsiteX26" fmla="*/ 428644 w 531614"/>
                <a:gd name="connsiteY26" fmla="*/ 12479 h 419121"/>
                <a:gd name="connsiteX27" fmla="*/ 441123 w 531614"/>
                <a:gd name="connsiteY27" fmla="*/ 0 h 419121"/>
                <a:gd name="connsiteX28" fmla="*/ 453649 w 531614"/>
                <a:gd name="connsiteY28" fmla="*/ 12479 h 419121"/>
                <a:gd name="connsiteX29" fmla="*/ 453649 w 531614"/>
                <a:gd name="connsiteY29" fmla="*/ 224420 h 419121"/>
                <a:gd name="connsiteX30" fmla="*/ 453553 w 531614"/>
                <a:gd name="connsiteY30" fmla="*/ 225611 h 419121"/>
                <a:gd name="connsiteX31" fmla="*/ 516135 w 531614"/>
                <a:gd name="connsiteY31" fmla="*/ 225611 h 419121"/>
                <a:gd name="connsiteX32" fmla="*/ 531614 w 531614"/>
                <a:gd name="connsiteY32" fmla="*/ 241090 h 419121"/>
                <a:gd name="connsiteX33" fmla="*/ 531614 w 531614"/>
                <a:gd name="connsiteY33" fmla="*/ 403642 h 419121"/>
                <a:gd name="connsiteX34" fmla="*/ 516135 w 531614"/>
                <a:gd name="connsiteY34" fmla="*/ 419121 h 419121"/>
                <a:gd name="connsiteX35" fmla="*/ 15479 w 531614"/>
                <a:gd name="connsiteY35" fmla="*/ 419121 h 419121"/>
                <a:gd name="connsiteX36" fmla="*/ 0 w 531614"/>
                <a:gd name="connsiteY36" fmla="*/ 403642 h 419121"/>
                <a:gd name="connsiteX37" fmla="*/ 0 w 531614"/>
                <a:gd name="connsiteY37" fmla="*/ 241090 h 419121"/>
                <a:gd name="connsiteX38" fmla="*/ 15479 w 531614"/>
                <a:gd name="connsiteY38" fmla="*/ 225611 h 419121"/>
                <a:gd name="connsiteX39" fmla="*/ 77442 w 531614"/>
                <a:gd name="connsiteY39" fmla="*/ 225611 h 419121"/>
                <a:gd name="connsiteX40" fmla="*/ 77394 w 531614"/>
                <a:gd name="connsiteY40" fmla="*/ 224420 h 419121"/>
                <a:gd name="connsiteX41" fmla="*/ 77394 w 531614"/>
                <a:gd name="connsiteY41" fmla="*/ 12479 h 419121"/>
                <a:gd name="connsiteX42" fmla="*/ 89873 w 531614"/>
                <a:gd name="connsiteY42" fmla="*/ 0 h 419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31614" h="419121">
                  <a:moveTo>
                    <a:pt x="309815" y="280439"/>
                  </a:moveTo>
                  <a:lnTo>
                    <a:pt x="472975" y="280439"/>
                  </a:lnTo>
                  <a:cubicBezTo>
                    <a:pt x="474785" y="280439"/>
                    <a:pt x="476261" y="281868"/>
                    <a:pt x="476261" y="283725"/>
                  </a:cubicBezTo>
                  <a:lnTo>
                    <a:pt x="476261" y="365339"/>
                  </a:lnTo>
                  <a:cubicBezTo>
                    <a:pt x="476214" y="367101"/>
                    <a:pt x="474785" y="368529"/>
                    <a:pt x="472928" y="368529"/>
                  </a:cubicBezTo>
                  <a:lnTo>
                    <a:pt x="309815" y="368529"/>
                  </a:lnTo>
                  <a:cubicBezTo>
                    <a:pt x="308006" y="368529"/>
                    <a:pt x="306529" y="367101"/>
                    <a:pt x="306529" y="365244"/>
                  </a:cubicBezTo>
                  <a:lnTo>
                    <a:pt x="306529" y="283725"/>
                  </a:lnTo>
                  <a:cubicBezTo>
                    <a:pt x="306529" y="281915"/>
                    <a:pt x="307958" y="280439"/>
                    <a:pt x="309815" y="280439"/>
                  </a:cubicBezTo>
                  <a:close/>
                  <a:moveTo>
                    <a:pt x="25004" y="250616"/>
                  </a:moveTo>
                  <a:lnTo>
                    <a:pt x="25004" y="394117"/>
                  </a:lnTo>
                  <a:lnTo>
                    <a:pt x="506610" y="394117"/>
                  </a:lnTo>
                  <a:lnTo>
                    <a:pt x="506610" y="250616"/>
                  </a:lnTo>
                  <a:close/>
                  <a:moveTo>
                    <a:pt x="89873" y="0"/>
                  </a:moveTo>
                  <a:cubicBezTo>
                    <a:pt x="96779" y="0"/>
                    <a:pt x="102399" y="5573"/>
                    <a:pt x="102399" y="12479"/>
                  </a:cubicBezTo>
                  <a:lnTo>
                    <a:pt x="102399" y="224420"/>
                  </a:lnTo>
                  <a:cubicBezTo>
                    <a:pt x="102399" y="224849"/>
                    <a:pt x="102399" y="225183"/>
                    <a:pt x="102303" y="225611"/>
                  </a:cubicBezTo>
                  <a:lnTo>
                    <a:pt x="253043" y="225611"/>
                  </a:lnTo>
                  <a:cubicBezTo>
                    <a:pt x="252996" y="225183"/>
                    <a:pt x="252996" y="224849"/>
                    <a:pt x="252996" y="224420"/>
                  </a:cubicBezTo>
                  <a:lnTo>
                    <a:pt x="252996" y="12479"/>
                  </a:lnTo>
                  <a:cubicBezTo>
                    <a:pt x="252996" y="5573"/>
                    <a:pt x="258616" y="0"/>
                    <a:pt x="265521" y="0"/>
                  </a:cubicBezTo>
                  <a:cubicBezTo>
                    <a:pt x="272427" y="0"/>
                    <a:pt x="278000" y="5573"/>
                    <a:pt x="278000" y="12479"/>
                  </a:cubicBezTo>
                  <a:lnTo>
                    <a:pt x="278000" y="224420"/>
                  </a:lnTo>
                  <a:cubicBezTo>
                    <a:pt x="278000" y="224849"/>
                    <a:pt x="278000" y="225183"/>
                    <a:pt x="277952" y="225611"/>
                  </a:cubicBezTo>
                  <a:lnTo>
                    <a:pt x="428692" y="225611"/>
                  </a:lnTo>
                  <a:cubicBezTo>
                    <a:pt x="428644" y="225183"/>
                    <a:pt x="428644" y="224849"/>
                    <a:pt x="428644" y="224420"/>
                  </a:cubicBezTo>
                  <a:lnTo>
                    <a:pt x="428644" y="12479"/>
                  </a:lnTo>
                  <a:cubicBezTo>
                    <a:pt x="428644" y="5573"/>
                    <a:pt x="434217" y="0"/>
                    <a:pt x="441123" y="0"/>
                  </a:cubicBezTo>
                  <a:cubicBezTo>
                    <a:pt x="448029" y="0"/>
                    <a:pt x="453649" y="5573"/>
                    <a:pt x="453649" y="12479"/>
                  </a:cubicBezTo>
                  <a:lnTo>
                    <a:pt x="453649" y="224420"/>
                  </a:lnTo>
                  <a:cubicBezTo>
                    <a:pt x="453649" y="224849"/>
                    <a:pt x="453649" y="225183"/>
                    <a:pt x="453553" y="225611"/>
                  </a:cubicBezTo>
                  <a:lnTo>
                    <a:pt x="516135" y="225611"/>
                  </a:lnTo>
                  <a:cubicBezTo>
                    <a:pt x="524661" y="225611"/>
                    <a:pt x="531614" y="232565"/>
                    <a:pt x="531614" y="241090"/>
                  </a:cubicBezTo>
                  <a:lnTo>
                    <a:pt x="531614" y="403642"/>
                  </a:lnTo>
                  <a:cubicBezTo>
                    <a:pt x="531614" y="412120"/>
                    <a:pt x="524661" y="419121"/>
                    <a:pt x="516135" y="419121"/>
                  </a:cubicBezTo>
                  <a:lnTo>
                    <a:pt x="15479" y="419121"/>
                  </a:lnTo>
                  <a:cubicBezTo>
                    <a:pt x="6954" y="419121"/>
                    <a:pt x="0" y="412120"/>
                    <a:pt x="0" y="403642"/>
                  </a:cubicBezTo>
                  <a:lnTo>
                    <a:pt x="0" y="241090"/>
                  </a:lnTo>
                  <a:cubicBezTo>
                    <a:pt x="0" y="232565"/>
                    <a:pt x="6954" y="225611"/>
                    <a:pt x="15479" y="225611"/>
                  </a:cubicBezTo>
                  <a:lnTo>
                    <a:pt x="77442" y="225611"/>
                  </a:lnTo>
                  <a:cubicBezTo>
                    <a:pt x="77394" y="225183"/>
                    <a:pt x="77394" y="224849"/>
                    <a:pt x="77394" y="224420"/>
                  </a:cubicBezTo>
                  <a:lnTo>
                    <a:pt x="77394" y="12479"/>
                  </a:lnTo>
                  <a:cubicBezTo>
                    <a:pt x="77394" y="5573"/>
                    <a:pt x="82967" y="0"/>
                    <a:pt x="8987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261" y="1790"/>
              <a:ext cx="170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光猫</a:t>
              </a:r>
              <a:endPara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428490" y="555625"/>
            <a:ext cx="1079500" cy="979805"/>
            <a:chOff x="6974" y="875"/>
            <a:chExt cx="1700" cy="1543"/>
          </a:xfrm>
        </p:grpSpPr>
        <p:sp>
          <p:nvSpPr>
            <p:cNvPr id="28" name="iconfont-1025-797525"/>
            <p:cNvSpPr/>
            <p:nvPr/>
          </p:nvSpPr>
          <p:spPr>
            <a:xfrm>
              <a:off x="7344" y="875"/>
              <a:ext cx="960" cy="960"/>
            </a:xfrm>
            <a:custGeom>
              <a:avLst/>
              <a:gdLst>
                <a:gd name="T0" fmla="*/ 9747 w 12953"/>
                <a:gd name="T1" fmla="*/ 8884 h 12953"/>
                <a:gd name="T2" fmla="*/ 9489 w 12953"/>
                <a:gd name="T3" fmla="*/ 8626 h 12953"/>
                <a:gd name="T4" fmla="*/ 12720 w 12953"/>
                <a:gd name="T5" fmla="*/ 5396 h 12953"/>
                <a:gd name="T6" fmla="*/ 12627 w 12953"/>
                <a:gd name="T7" fmla="*/ 4456 h 12953"/>
                <a:gd name="T8" fmla="*/ 8497 w 12953"/>
                <a:gd name="T9" fmla="*/ 326 h 12953"/>
                <a:gd name="T10" fmla="*/ 7557 w 12953"/>
                <a:gd name="T11" fmla="*/ 233 h 12953"/>
                <a:gd name="T12" fmla="*/ 4327 w 12953"/>
                <a:gd name="T13" fmla="*/ 3464 h 12953"/>
                <a:gd name="T14" fmla="*/ 4069 w 12953"/>
                <a:gd name="T15" fmla="*/ 3205 h 12953"/>
                <a:gd name="T16" fmla="*/ 3116 w 12953"/>
                <a:gd name="T17" fmla="*/ 3126 h 12953"/>
                <a:gd name="T18" fmla="*/ 715 w 12953"/>
                <a:gd name="T19" fmla="*/ 5526 h 12953"/>
                <a:gd name="T20" fmla="*/ 596 w 12953"/>
                <a:gd name="T21" fmla="*/ 6165 h 12953"/>
                <a:gd name="T22" fmla="*/ 595 w 12953"/>
                <a:gd name="T23" fmla="*/ 6163 h 12953"/>
                <a:gd name="T24" fmla="*/ 1151 w 12953"/>
                <a:gd name="T25" fmla="*/ 9479 h 12953"/>
                <a:gd name="T26" fmla="*/ 285 w 12953"/>
                <a:gd name="T27" fmla="*/ 10345 h 12953"/>
                <a:gd name="T28" fmla="*/ 285 w 12953"/>
                <a:gd name="T29" fmla="*/ 11377 h 12953"/>
                <a:gd name="T30" fmla="*/ 1576 w 12953"/>
                <a:gd name="T31" fmla="*/ 12668 h 12953"/>
                <a:gd name="T32" fmla="*/ 2608 w 12953"/>
                <a:gd name="T33" fmla="*/ 12668 h 12953"/>
                <a:gd name="T34" fmla="*/ 3474 w 12953"/>
                <a:gd name="T35" fmla="*/ 11802 h 12953"/>
                <a:gd name="T36" fmla="*/ 6790 w 12953"/>
                <a:gd name="T37" fmla="*/ 12358 h 12953"/>
                <a:gd name="T38" fmla="*/ 6788 w 12953"/>
                <a:gd name="T39" fmla="*/ 12356 h 12953"/>
                <a:gd name="T40" fmla="*/ 7427 w 12953"/>
                <a:gd name="T41" fmla="*/ 12238 h 12953"/>
                <a:gd name="T42" fmla="*/ 9827 w 12953"/>
                <a:gd name="T43" fmla="*/ 9837 h 12953"/>
                <a:gd name="T44" fmla="*/ 9747 w 12953"/>
                <a:gd name="T45" fmla="*/ 8884 h 12953"/>
                <a:gd name="T46" fmla="*/ 8497 w 12953"/>
                <a:gd name="T47" fmla="*/ 3763 h 12953"/>
                <a:gd name="T48" fmla="*/ 8135 w 12953"/>
                <a:gd name="T49" fmla="*/ 3763 h 12953"/>
                <a:gd name="T50" fmla="*/ 7411 w 12953"/>
                <a:gd name="T51" fmla="*/ 3039 h 12953"/>
                <a:gd name="T52" fmla="*/ 7411 w 12953"/>
                <a:gd name="T53" fmla="*/ 2677 h 12953"/>
                <a:gd name="T54" fmla="*/ 7954 w 12953"/>
                <a:gd name="T55" fmla="*/ 2134 h 12953"/>
                <a:gd name="T56" fmla="*/ 8316 w 12953"/>
                <a:gd name="T57" fmla="*/ 2134 h 12953"/>
                <a:gd name="T58" fmla="*/ 9040 w 12953"/>
                <a:gd name="T59" fmla="*/ 2858 h 12953"/>
                <a:gd name="T60" fmla="*/ 9040 w 12953"/>
                <a:gd name="T61" fmla="*/ 3220 h 12953"/>
                <a:gd name="T62" fmla="*/ 8497 w 12953"/>
                <a:gd name="T63" fmla="*/ 3763 h 12953"/>
                <a:gd name="T64" fmla="*/ 10276 w 12953"/>
                <a:gd name="T65" fmla="*/ 5542 h 12953"/>
                <a:gd name="T66" fmla="*/ 9914 w 12953"/>
                <a:gd name="T67" fmla="*/ 5542 h 12953"/>
                <a:gd name="T68" fmla="*/ 9190 w 12953"/>
                <a:gd name="T69" fmla="*/ 4818 h 12953"/>
                <a:gd name="T70" fmla="*/ 9190 w 12953"/>
                <a:gd name="T71" fmla="*/ 4456 h 12953"/>
                <a:gd name="T72" fmla="*/ 9733 w 12953"/>
                <a:gd name="T73" fmla="*/ 3913 h 12953"/>
                <a:gd name="T74" fmla="*/ 10095 w 12953"/>
                <a:gd name="T75" fmla="*/ 3913 h 12953"/>
                <a:gd name="T76" fmla="*/ 10819 w 12953"/>
                <a:gd name="T77" fmla="*/ 4637 h 12953"/>
                <a:gd name="T78" fmla="*/ 10819 w 12953"/>
                <a:gd name="T79" fmla="*/ 4999 h 12953"/>
                <a:gd name="T80" fmla="*/ 10276 w 12953"/>
                <a:gd name="T81" fmla="*/ 5542 h 12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953" h="12953">
                  <a:moveTo>
                    <a:pt x="9747" y="8884"/>
                  </a:moveTo>
                  <a:lnTo>
                    <a:pt x="9489" y="8626"/>
                  </a:lnTo>
                  <a:lnTo>
                    <a:pt x="12720" y="5396"/>
                  </a:lnTo>
                  <a:cubicBezTo>
                    <a:pt x="12953" y="5162"/>
                    <a:pt x="12912" y="4742"/>
                    <a:pt x="12627" y="4456"/>
                  </a:cubicBezTo>
                  <a:lnTo>
                    <a:pt x="8497" y="326"/>
                  </a:lnTo>
                  <a:cubicBezTo>
                    <a:pt x="8211" y="41"/>
                    <a:pt x="7791" y="0"/>
                    <a:pt x="7557" y="233"/>
                  </a:cubicBezTo>
                  <a:lnTo>
                    <a:pt x="4327" y="3464"/>
                  </a:lnTo>
                  <a:lnTo>
                    <a:pt x="4069" y="3205"/>
                  </a:lnTo>
                  <a:cubicBezTo>
                    <a:pt x="3783" y="2920"/>
                    <a:pt x="3357" y="2885"/>
                    <a:pt x="3116" y="3126"/>
                  </a:cubicBezTo>
                  <a:lnTo>
                    <a:pt x="715" y="5526"/>
                  </a:lnTo>
                  <a:cubicBezTo>
                    <a:pt x="553" y="5688"/>
                    <a:pt x="516" y="5934"/>
                    <a:pt x="596" y="6165"/>
                  </a:cubicBezTo>
                  <a:lnTo>
                    <a:pt x="595" y="6163"/>
                  </a:lnTo>
                  <a:lnTo>
                    <a:pt x="1151" y="9479"/>
                  </a:lnTo>
                  <a:lnTo>
                    <a:pt x="285" y="10345"/>
                  </a:lnTo>
                  <a:cubicBezTo>
                    <a:pt x="0" y="10630"/>
                    <a:pt x="0" y="11092"/>
                    <a:pt x="285" y="11377"/>
                  </a:cubicBezTo>
                  <a:lnTo>
                    <a:pt x="1576" y="12668"/>
                  </a:lnTo>
                  <a:cubicBezTo>
                    <a:pt x="1861" y="12953"/>
                    <a:pt x="2323" y="12953"/>
                    <a:pt x="2608" y="12668"/>
                  </a:cubicBezTo>
                  <a:lnTo>
                    <a:pt x="3474" y="11802"/>
                  </a:lnTo>
                  <a:lnTo>
                    <a:pt x="6790" y="12358"/>
                  </a:lnTo>
                  <a:lnTo>
                    <a:pt x="6788" y="12356"/>
                  </a:lnTo>
                  <a:cubicBezTo>
                    <a:pt x="7018" y="12437"/>
                    <a:pt x="7265" y="12400"/>
                    <a:pt x="7427" y="12238"/>
                  </a:cubicBezTo>
                  <a:lnTo>
                    <a:pt x="9827" y="9837"/>
                  </a:lnTo>
                  <a:cubicBezTo>
                    <a:pt x="10068" y="9596"/>
                    <a:pt x="10033" y="9169"/>
                    <a:pt x="9747" y="8884"/>
                  </a:cubicBezTo>
                  <a:close/>
                  <a:moveTo>
                    <a:pt x="8497" y="3763"/>
                  </a:moveTo>
                  <a:cubicBezTo>
                    <a:pt x="8397" y="3863"/>
                    <a:pt x="8235" y="3863"/>
                    <a:pt x="8135" y="3763"/>
                  </a:cubicBezTo>
                  <a:lnTo>
                    <a:pt x="7411" y="3039"/>
                  </a:lnTo>
                  <a:cubicBezTo>
                    <a:pt x="7311" y="2939"/>
                    <a:pt x="7311" y="2777"/>
                    <a:pt x="7411" y="2677"/>
                  </a:cubicBezTo>
                  <a:lnTo>
                    <a:pt x="7954" y="2134"/>
                  </a:lnTo>
                  <a:cubicBezTo>
                    <a:pt x="8054" y="2034"/>
                    <a:pt x="8216" y="2034"/>
                    <a:pt x="8316" y="2134"/>
                  </a:cubicBezTo>
                  <a:lnTo>
                    <a:pt x="9040" y="2858"/>
                  </a:lnTo>
                  <a:cubicBezTo>
                    <a:pt x="9140" y="2958"/>
                    <a:pt x="9140" y="3120"/>
                    <a:pt x="9040" y="3220"/>
                  </a:cubicBezTo>
                  <a:lnTo>
                    <a:pt x="8497" y="3763"/>
                  </a:lnTo>
                  <a:close/>
                  <a:moveTo>
                    <a:pt x="10276" y="5542"/>
                  </a:moveTo>
                  <a:cubicBezTo>
                    <a:pt x="10176" y="5642"/>
                    <a:pt x="10014" y="5642"/>
                    <a:pt x="9914" y="5542"/>
                  </a:cubicBezTo>
                  <a:lnTo>
                    <a:pt x="9190" y="4818"/>
                  </a:lnTo>
                  <a:cubicBezTo>
                    <a:pt x="9090" y="4718"/>
                    <a:pt x="9090" y="4556"/>
                    <a:pt x="9190" y="4456"/>
                  </a:cubicBezTo>
                  <a:lnTo>
                    <a:pt x="9733" y="3913"/>
                  </a:lnTo>
                  <a:cubicBezTo>
                    <a:pt x="9833" y="3813"/>
                    <a:pt x="9995" y="3813"/>
                    <a:pt x="10095" y="3913"/>
                  </a:cubicBezTo>
                  <a:lnTo>
                    <a:pt x="10819" y="4637"/>
                  </a:lnTo>
                  <a:cubicBezTo>
                    <a:pt x="10919" y="4737"/>
                    <a:pt x="10919" y="4899"/>
                    <a:pt x="10819" y="4999"/>
                  </a:cubicBezTo>
                  <a:lnTo>
                    <a:pt x="10276" y="554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974" y="1790"/>
              <a:ext cx="170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网线</a:t>
              </a:r>
              <a:endPara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25" name="箭头: 下 1024"/>
          <p:cNvSpPr/>
          <p:nvPr/>
        </p:nvSpPr>
        <p:spPr>
          <a:xfrm rot="15208260">
            <a:off x="3574470" y="3935217"/>
            <a:ext cx="216024" cy="7568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28" name="组合 1027"/>
          <p:cNvGrpSpPr/>
          <p:nvPr/>
        </p:nvGrpSpPr>
        <p:grpSpPr>
          <a:xfrm>
            <a:off x="5414645" y="2788285"/>
            <a:ext cx="1586865" cy="485775"/>
            <a:chOff x="4999441" y="2842357"/>
            <a:chExt cx="3079219" cy="556459"/>
          </a:xfrm>
        </p:grpSpPr>
        <p:sp>
          <p:nvSpPr>
            <p:cNvPr id="35" name="箭头: 下 34"/>
            <p:cNvSpPr/>
            <p:nvPr/>
          </p:nvSpPr>
          <p:spPr>
            <a:xfrm rot="11114652">
              <a:off x="7862636" y="2842357"/>
              <a:ext cx="216024" cy="52169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27" name="矩形 1026"/>
            <p:cNvSpPr/>
            <p:nvPr/>
          </p:nvSpPr>
          <p:spPr>
            <a:xfrm>
              <a:off x="4999441" y="3309813"/>
              <a:ext cx="3004513" cy="890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8" name="laptop-open_77577"/>
          <p:cNvSpPr/>
          <p:nvPr/>
        </p:nvSpPr>
        <p:spPr>
          <a:xfrm>
            <a:off x="8274050" y="1998345"/>
            <a:ext cx="675640" cy="570865"/>
          </a:xfrm>
          <a:custGeom>
            <a:avLst/>
            <a:gdLst>
              <a:gd name="connsiteX0" fmla="*/ 34990 w 608700"/>
              <a:gd name="connsiteY0" fmla="*/ 453429 h 514140"/>
              <a:gd name="connsiteX1" fmla="*/ 34990 w 608700"/>
              <a:gd name="connsiteY1" fmla="*/ 479204 h 514140"/>
              <a:gd name="connsiteX2" fmla="*/ 573710 w 608700"/>
              <a:gd name="connsiteY2" fmla="*/ 479204 h 514140"/>
              <a:gd name="connsiteX3" fmla="*/ 573710 w 608700"/>
              <a:gd name="connsiteY3" fmla="*/ 453429 h 514140"/>
              <a:gd name="connsiteX4" fmla="*/ 458498 w 608700"/>
              <a:gd name="connsiteY4" fmla="*/ 360660 h 514140"/>
              <a:gd name="connsiteX5" fmla="*/ 470886 w 608700"/>
              <a:gd name="connsiteY5" fmla="*/ 365799 h 514140"/>
              <a:gd name="connsiteX6" fmla="*/ 476035 w 608700"/>
              <a:gd name="connsiteY6" fmla="*/ 378162 h 514140"/>
              <a:gd name="connsiteX7" fmla="*/ 470886 w 608700"/>
              <a:gd name="connsiteY7" fmla="*/ 390451 h 514140"/>
              <a:gd name="connsiteX8" fmla="*/ 458498 w 608700"/>
              <a:gd name="connsiteY8" fmla="*/ 395590 h 514140"/>
              <a:gd name="connsiteX9" fmla="*/ 446110 w 608700"/>
              <a:gd name="connsiteY9" fmla="*/ 390451 h 514140"/>
              <a:gd name="connsiteX10" fmla="*/ 441035 w 608700"/>
              <a:gd name="connsiteY10" fmla="*/ 378162 h 514140"/>
              <a:gd name="connsiteX11" fmla="*/ 446110 w 608700"/>
              <a:gd name="connsiteY11" fmla="*/ 365799 h 514140"/>
              <a:gd name="connsiteX12" fmla="*/ 458498 w 608700"/>
              <a:gd name="connsiteY12" fmla="*/ 360660 h 514140"/>
              <a:gd name="connsiteX13" fmla="*/ 389272 w 608700"/>
              <a:gd name="connsiteY13" fmla="*/ 360660 h 514140"/>
              <a:gd name="connsiteX14" fmla="*/ 401660 w 608700"/>
              <a:gd name="connsiteY14" fmla="*/ 365799 h 514140"/>
              <a:gd name="connsiteX15" fmla="*/ 406810 w 608700"/>
              <a:gd name="connsiteY15" fmla="*/ 378162 h 514140"/>
              <a:gd name="connsiteX16" fmla="*/ 401660 w 608700"/>
              <a:gd name="connsiteY16" fmla="*/ 390451 h 514140"/>
              <a:gd name="connsiteX17" fmla="*/ 389272 w 608700"/>
              <a:gd name="connsiteY17" fmla="*/ 395590 h 514140"/>
              <a:gd name="connsiteX18" fmla="*/ 376884 w 608700"/>
              <a:gd name="connsiteY18" fmla="*/ 390451 h 514140"/>
              <a:gd name="connsiteX19" fmla="*/ 371810 w 608700"/>
              <a:gd name="connsiteY19" fmla="*/ 378162 h 514140"/>
              <a:gd name="connsiteX20" fmla="*/ 376884 w 608700"/>
              <a:gd name="connsiteY20" fmla="*/ 365799 h 514140"/>
              <a:gd name="connsiteX21" fmla="*/ 389272 w 608700"/>
              <a:gd name="connsiteY21" fmla="*/ 360660 h 514140"/>
              <a:gd name="connsiteX22" fmla="*/ 131280 w 608700"/>
              <a:gd name="connsiteY22" fmla="*/ 360660 h 514140"/>
              <a:gd name="connsiteX23" fmla="*/ 318151 w 608700"/>
              <a:gd name="connsiteY23" fmla="*/ 360660 h 514140"/>
              <a:gd name="connsiteX24" fmla="*/ 335682 w 608700"/>
              <a:gd name="connsiteY24" fmla="*/ 378162 h 514140"/>
              <a:gd name="connsiteX25" fmla="*/ 318151 w 608700"/>
              <a:gd name="connsiteY25" fmla="*/ 395590 h 514140"/>
              <a:gd name="connsiteX26" fmla="*/ 131280 w 608700"/>
              <a:gd name="connsiteY26" fmla="*/ 395590 h 514140"/>
              <a:gd name="connsiteX27" fmla="*/ 113824 w 608700"/>
              <a:gd name="connsiteY27" fmla="*/ 378162 h 514140"/>
              <a:gd name="connsiteX28" fmla="*/ 131280 w 608700"/>
              <a:gd name="connsiteY28" fmla="*/ 360660 h 514140"/>
              <a:gd name="connsiteX29" fmla="*/ 91831 w 608700"/>
              <a:gd name="connsiteY29" fmla="*/ 337819 h 514140"/>
              <a:gd name="connsiteX30" fmla="*/ 47149 w 608700"/>
              <a:gd name="connsiteY30" fmla="*/ 418567 h 514140"/>
              <a:gd name="connsiteX31" fmla="*/ 561551 w 608700"/>
              <a:gd name="connsiteY31" fmla="*/ 418567 h 514140"/>
              <a:gd name="connsiteX32" fmla="*/ 516869 w 608700"/>
              <a:gd name="connsiteY32" fmla="*/ 337819 h 514140"/>
              <a:gd name="connsiteX33" fmla="*/ 132620 w 608700"/>
              <a:gd name="connsiteY33" fmla="*/ 55253 h 514140"/>
              <a:gd name="connsiteX34" fmla="*/ 455192 w 608700"/>
              <a:gd name="connsiteY34" fmla="*/ 55253 h 514140"/>
              <a:gd name="connsiteX35" fmla="*/ 472648 w 608700"/>
              <a:gd name="connsiteY35" fmla="*/ 72682 h 514140"/>
              <a:gd name="connsiteX36" fmla="*/ 455192 w 608700"/>
              <a:gd name="connsiteY36" fmla="*/ 90185 h 514140"/>
              <a:gd name="connsiteX37" fmla="*/ 150151 w 608700"/>
              <a:gd name="connsiteY37" fmla="*/ 90185 h 514140"/>
              <a:gd name="connsiteX38" fmla="*/ 150151 w 608700"/>
              <a:gd name="connsiteY38" fmla="*/ 264621 h 514140"/>
              <a:gd name="connsiteX39" fmla="*/ 132620 w 608700"/>
              <a:gd name="connsiteY39" fmla="*/ 282050 h 514140"/>
              <a:gd name="connsiteX40" fmla="*/ 115164 w 608700"/>
              <a:gd name="connsiteY40" fmla="*/ 264621 h 514140"/>
              <a:gd name="connsiteX41" fmla="*/ 115164 w 608700"/>
              <a:gd name="connsiteY41" fmla="*/ 72682 h 514140"/>
              <a:gd name="connsiteX42" fmla="*/ 132620 w 608700"/>
              <a:gd name="connsiteY42" fmla="*/ 55253 h 514140"/>
              <a:gd name="connsiteX43" fmla="*/ 94815 w 608700"/>
              <a:gd name="connsiteY43" fmla="*/ 34936 h 514140"/>
              <a:gd name="connsiteX44" fmla="*/ 94815 w 608700"/>
              <a:gd name="connsiteY44" fmla="*/ 302882 h 514140"/>
              <a:gd name="connsiteX45" fmla="*/ 513885 w 608700"/>
              <a:gd name="connsiteY45" fmla="*/ 302882 h 514140"/>
              <a:gd name="connsiteX46" fmla="*/ 513885 w 608700"/>
              <a:gd name="connsiteY46" fmla="*/ 34936 h 514140"/>
              <a:gd name="connsiteX47" fmla="*/ 77360 w 608700"/>
              <a:gd name="connsiteY47" fmla="*/ 0 h 514140"/>
              <a:gd name="connsiteX48" fmla="*/ 531340 w 608700"/>
              <a:gd name="connsiteY48" fmla="*/ 0 h 514140"/>
              <a:gd name="connsiteX49" fmla="*/ 548870 w 608700"/>
              <a:gd name="connsiteY49" fmla="*/ 17505 h 514140"/>
              <a:gd name="connsiteX50" fmla="*/ 548870 w 608700"/>
              <a:gd name="connsiteY50" fmla="*/ 320313 h 514140"/>
              <a:gd name="connsiteX51" fmla="*/ 548646 w 608700"/>
              <a:gd name="connsiteY51" fmla="*/ 322920 h 514140"/>
              <a:gd name="connsiteX52" fmla="*/ 606531 w 608700"/>
              <a:gd name="connsiteY52" fmla="*/ 427581 h 514140"/>
              <a:gd name="connsiteX53" fmla="*/ 608695 w 608700"/>
              <a:gd name="connsiteY53" fmla="*/ 436594 h 514140"/>
              <a:gd name="connsiteX54" fmla="*/ 608695 w 608700"/>
              <a:gd name="connsiteY54" fmla="*/ 436818 h 514140"/>
              <a:gd name="connsiteX55" fmla="*/ 608695 w 608700"/>
              <a:gd name="connsiteY55" fmla="*/ 496635 h 514140"/>
              <a:gd name="connsiteX56" fmla="*/ 591240 w 608700"/>
              <a:gd name="connsiteY56" fmla="*/ 514140 h 514140"/>
              <a:gd name="connsiteX57" fmla="*/ 17535 w 608700"/>
              <a:gd name="connsiteY57" fmla="*/ 514140 h 514140"/>
              <a:gd name="connsiteX58" fmla="*/ 5 w 608700"/>
              <a:gd name="connsiteY58" fmla="*/ 496635 h 514140"/>
              <a:gd name="connsiteX59" fmla="*/ 5 w 608700"/>
              <a:gd name="connsiteY59" fmla="*/ 436445 h 514140"/>
              <a:gd name="connsiteX60" fmla="*/ 5 w 608700"/>
              <a:gd name="connsiteY60" fmla="*/ 436371 h 514140"/>
              <a:gd name="connsiteX61" fmla="*/ 2169 w 608700"/>
              <a:gd name="connsiteY61" fmla="*/ 427581 h 514140"/>
              <a:gd name="connsiteX62" fmla="*/ 60054 w 608700"/>
              <a:gd name="connsiteY62" fmla="*/ 322920 h 514140"/>
              <a:gd name="connsiteX63" fmla="*/ 59830 w 608700"/>
              <a:gd name="connsiteY63" fmla="*/ 320313 h 514140"/>
              <a:gd name="connsiteX64" fmla="*/ 59830 w 608700"/>
              <a:gd name="connsiteY64" fmla="*/ 17505 h 514140"/>
              <a:gd name="connsiteX65" fmla="*/ 77360 w 608700"/>
              <a:gd name="connsiteY65" fmla="*/ 0 h 51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608700" h="514140">
                <a:moveTo>
                  <a:pt x="34990" y="453429"/>
                </a:moveTo>
                <a:lnTo>
                  <a:pt x="34990" y="479204"/>
                </a:lnTo>
                <a:lnTo>
                  <a:pt x="573710" y="479204"/>
                </a:lnTo>
                <a:lnTo>
                  <a:pt x="573710" y="453429"/>
                </a:lnTo>
                <a:close/>
                <a:moveTo>
                  <a:pt x="458498" y="360660"/>
                </a:moveTo>
                <a:cubicBezTo>
                  <a:pt x="463125" y="360660"/>
                  <a:pt x="467602" y="362522"/>
                  <a:pt x="470886" y="365799"/>
                </a:cubicBezTo>
                <a:cubicBezTo>
                  <a:pt x="474170" y="369002"/>
                  <a:pt x="476035" y="373545"/>
                  <a:pt x="476035" y="378162"/>
                </a:cubicBezTo>
                <a:cubicBezTo>
                  <a:pt x="476035" y="382705"/>
                  <a:pt x="474170" y="387249"/>
                  <a:pt x="470886" y="390451"/>
                </a:cubicBezTo>
                <a:cubicBezTo>
                  <a:pt x="467602" y="393728"/>
                  <a:pt x="463125" y="395590"/>
                  <a:pt x="458498" y="395590"/>
                </a:cubicBezTo>
                <a:cubicBezTo>
                  <a:pt x="453946" y="395590"/>
                  <a:pt x="449393" y="393728"/>
                  <a:pt x="446110" y="390451"/>
                </a:cubicBezTo>
                <a:cubicBezTo>
                  <a:pt x="442901" y="387249"/>
                  <a:pt x="441035" y="382705"/>
                  <a:pt x="441035" y="378162"/>
                </a:cubicBezTo>
                <a:cubicBezTo>
                  <a:pt x="441035" y="373545"/>
                  <a:pt x="442901" y="369002"/>
                  <a:pt x="446110" y="365799"/>
                </a:cubicBezTo>
                <a:cubicBezTo>
                  <a:pt x="449393" y="362522"/>
                  <a:pt x="453946" y="360660"/>
                  <a:pt x="458498" y="360660"/>
                </a:cubicBezTo>
                <a:close/>
                <a:moveTo>
                  <a:pt x="389272" y="360660"/>
                </a:moveTo>
                <a:cubicBezTo>
                  <a:pt x="393899" y="360660"/>
                  <a:pt x="398377" y="362522"/>
                  <a:pt x="401660" y="365799"/>
                </a:cubicBezTo>
                <a:cubicBezTo>
                  <a:pt x="404944" y="369002"/>
                  <a:pt x="406810" y="373545"/>
                  <a:pt x="406810" y="378162"/>
                </a:cubicBezTo>
                <a:cubicBezTo>
                  <a:pt x="406810" y="382705"/>
                  <a:pt x="404944" y="387249"/>
                  <a:pt x="401660" y="390451"/>
                </a:cubicBezTo>
                <a:cubicBezTo>
                  <a:pt x="398377" y="393728"/>
                  <a:pt x="393899" y="395590"/>
                  <a:pt x="389272" y="395590"/>
                </a:cubicBezTo>
                <a:cubicBezTo>
                  <a:pt x="384720" y="395590"/>
                  <a:pt x="380168" y="393728"/>
                  <a:pt x="376884" y="390451"/>
                </a:cubicBezTo>
                <a:cubicBezTo>
                  <a:pt x="373675" y="387249"/>
                  <a:pt x="371810" y="382705"/>
                  <a:pt x="371810" y="378162"/>
                </a:cubicBezTo>
                <a:cubicBezTo>
                  <a:pt x="371810" y="373545"/>
                  <a:pt x="373675" y="369002"/>
                  <a:pt x="376884" y="365799"/>
                </a:cubicBezTo>
                <a:cubicBezTo>
                  <a:pt x="380168" y="362522"/>
                  <a:pt x="384720" y="360660"/>
                  <a:pt x="389272" y="360660"/>
                </a:cubicBezTo>
                <a:close/>
                <a:moveTo>
                  <a:pt x="131280" y="360660"/>
                </a:moveTo>
                <a:lnTo>
                  <a:pt x="318151" y="360660"/>
                </a:lnTo>
                <a:cubicBezTo>
                  <a:pt x="327849" y="360660"/>
                  <a:pt x="335682" y="368480"/>
                  <a:pt x="335682" y="378162"/>
                </a:cubicBezTo>
                <a:cubicBezTo>
                  <a:pt x="335682" y="387770"/>
                  <a:pt x="327849" y="395590"/>
                  <a:pt x="318151" y="395590"/>
                </a:cubicBezTo>
                <a:lnTo>
                  <a:pt x="131280" y="395590"/>
                </a:lnTo>
                <a:cubicBezTo>
                  <a:pt x="121657" y="395590"/>
                  <a:pt x="113824" y="387770"/>
                  <a:pt x="113824" y="378162"/>
                </a:cubicBezTo>
                <a:cubicBezTo>
                  <a:pt x="113824" y="368480"/>
                  <a:pt x="121657" y="360660"/>
                  <a:pt x="131280" y="360660"/>
                </a:cubicBezTo>
                <a:close/>
                <a:moveTo>
                  <a:pt x="91831" y="337819"/>
                </a:moveTo>
                <a:lnTo>
                  <a:pt x="47149" y="418567"/>
                </a:lnTo>
                <a:lnTo>
                  <a:pt x="561551" y="418567"/>
                </a:lnTo>
                <a:lnTo>
                  <a:pt x="516869" y="337819"/>
                </a:lnTo>
                <a:close/>
                <a:moveTo>
                  <a:pt x="132620" y="55253"/>
                </a:moveTo>
                <a:lnTo>
                  <a:pt x="455192" y="55253"/>
                </a:lnTo>
                <a:cubicBezTo>
                  <a:pt x="464815" y="55253"/>
                  <a:pt x="472648" y="63074"/>
                  <a:pt x="472648" y="72682"/>
                </a:cubicBezTo>
                <a:cubicBezTo>
                  <a:pt x="472648" y="82364"/>
                  <a:pt x="464815" y="90185"/>
                  <a:pt x="455192" y="90185"/>
                </a:cubicBezTo>
                <a:lnTo>
                  <a:pt x="150151" y="90185"/>
                </a:lnTo>
                <a:lnTo>
                  <a:pt x="150151" y="264621"/>
                </a:lnTo>
                <a:cubicBezTo>
                  <a:pt x="150151" y="274229"/>
                  <a:pt x="142318" y="282050"/>
                  <a:pt x="132620" y="282050"/>
                </a:cubicBezTo>
                <a:cubicBezTo>
                  <a:pt x="122997" y="282050"/>
                  <a:pt x="115164" y="274229"/>
                  <a:pt x="115164" y="264621"/>
                </a:cubicBezTo>
                <a:lnTo>
                  <a:pt x="115164" y="72682"/>
                </a:lnTo>
                <a:cubicBezTo>
                  <a:pt x="115164" y="63074"/>
                  <a:pt x="122997" y="55253"/>
                  <a:pt x="132620" y="55253"/>
                </a:cubicBezTo>
                <a:close/>
                <a:moveTo>
                  <a:pt x="94815" y="34936"/>
                </a:moveTo>
                <a:lnTo>
                  <a:pt x="94815" y="302882"/>
                </a:lnTo>
                <a:lnTo>
                  <a:pt x="513885" y="302882"/>
                </a:lnTo>
                <a:lnTo>
                  <a:pt x="513885" y="34936"/>
                </a:lnTo>
                <a:close/>
                <a:moveTo>
                  <a:pt x="77360" y="0"/>
                </a:moveTo>
                <a:lnTo>
                  <a:pt x="531340" y="0"/>
                </a:lnTo>
                <a:cubicBezTo>
                  <a:pt x="541038" y="0"/>
                  <a:pt x="548870" y="7822"/>
                  <a:pt x="548870" y="17505"/>
                </a:cubicBezTo>
                <a:lnTo>
                  <a:pt x="548870" y="320313"/>
                </a:lnTo>
                <a:cubicBezTo>
                  <a:pt x="548870" y="321207"/>
                  <a:pt x="548795" y="322101"/>
                  <a:pt x="548646" y="322920"/>
                </a:cubicBezTo>
                <a:lnTo>
                  <a:pt x="606531" y="427581"/>
                </a:lnTo>
                <a:cubicBezTo>
                  <a:pt x="608098" y="430337"/>
                  <a:pt x="608769" y="433466"/>
                  <a:pt x="608695" y="436594"/>
                </a:cubicBezTo>
                <a:cubicBezTo>
                  <a:pt x="608695" y="436669"/>
                  <a:pt x="608695" y="436743"/>
                  <a:pt x="608695" y="436818"/>
                </a:cubicBezTo>
                <a:lnTo>
                  <a:pt x="608695" y="496635"/>
                </a:lnTo>
                <a:cubicBezTo>
                  <a:pt x="608695" y="506318"/>
                  <a:pt x="600862" y="514140"/>
                  <a:pt x="591240" y="514140"/>
                </a:cubicBezTo>
                <a:lnTo>
                  <a:pt x="17535" y="514140"/>
                </a:lnTo>
                <a:cubicBezTo>
                  <a:pt x="7838" y="514140"/>
                  <a:pt x="5" y="506318"/>
                  <a:pt x="5" y="496635"/>
                </a:cubicBezTo>
                <a:lnTo>
                  <a:pt x="5" y="436445"/>
                </a:lnTo>
                <a:cubicBezTo>
                  <a:pt x="5" y="436445"/>
                  <a:pt x="5" y="436371"/>
                  <a:pt x="5" y="436371"/>
                </a:cubicBezTo>
                <a:cubicBezTo>
                  <a:pt x="-69" y="433317"/>
                  <a:pt x="677" y="430263"/>
                  <a:pt x="2169" y="427581"/>
                </a:cubicBezTo>
                <a:lnTo>
                  <a:pt x="60054" y="322920"/>
                </a:lnTo>
                <a:cubicBezTo>
                  <a:pt x="59905" y="322101"/>
                  <a:pt x="59830" y="321207"/>
                  <a:pt x="59830" y="320313"/>
                </a:cubicBezTo>
                <a:lnTo>
                  <a:pt x="59830" y="17505"/>
                </a:lnTo>
                <a:cubicBezTo>
                  <a:pt x="59830" y="7822"/>
                  <a:pt x="67662" y="0"/>
                  <a:pt x="77360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箭头: 下 44"/>
          <p:cNvSpPr/>
          <p:nvPr/>
        </p:nvSpPr>
        <p:spPr>
          <a:xfrm rot="11892307">
            <a:off x="6758305" y="2158365"/>
            <a:ext cx="132715" cy="6661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wifi-signal_58689"/>
          <p:cNvSpPr/>
          <p:nvPr/>
        </p:nvSpPr>
        <p:spPr>
          <a:xfrm rot="4858563">
            <a:off x="6704056" y="580680"/>
            <a:ext cx="405890" cy="315173"/>
          </a:xfrm>
          <a:custGeom>
            <a:avLst/>
            <a:gdLst>
              <a:gd name="connsiteX0" fmla="*/ 303910 w 607872"/>
              <a:gd name="connsiteY0" fmla="*/ 356337 h 472012"/>
              <a:gd name="connsiteX1" fmla="*/ 278545 w 607872"/>
              <a:gd name="connsiteY1" fmla="*/ 366812 h 472012"/>
              <a:gd name="connsiteX2" fmla="*/ 278545 w 607872"/>
              <a:gd name="connsiteY2" fmla="*/ 417528 h 472012"/>
              <a:gd name="connsiteX3" fmla="*/ 303910 w 607872"/>
              <a:gd name="connsiteY3" fmla="*/ 428003 h 472012"/>
              <a:gd name="connsiteX4" fmla="*/ 329275 w 607872"/>
              <a:gd name="connsiteY4" fmla="*/ 417528 h 472012"/>
              <a:gd name="connsiteX5" fmla="*/ 339844 w 607872"/>
              <a:gd name="connsiteY5" fmla="*/ 392132 h 472012"/>
              <a:gd name="connsiteX6" fmla="*/ 329275 w 607872"/>
              <a:gd name="connsiteY6" fmla="*/ 366812 h 472012"/>
              <a:gd name="connsiteX7" fmla="*/ 303910 w 607872"/>
              <a:gd name="connsiteY7" fmla="*/ 356337 h 472012"/>
              <a:gd name="connsiteX8" fmla="*/ 303908 w 607872"/>
              <a:gd name="connsiteY8" fmla="*/ 355844 h 472012"/>
              <a:gd name="connsiteX9" fmla="*/ 329638 w 607872"/>
              <a:gd name="connsiteY9" fmla="*/ 366469 h 472012"/>
              <a:gd name="connsiteX10" fmla="*/ 329638 w 607872"/>
              <a:gd name="connsiteY10" fmla="*/ 417860 h 472012"/>
              <a:gd name="connsiteX11" fmla="*/ 303908 w 607872"/>
              <a:gd name="connsiteY11" fmla="*/ 428561 h 472012"/>
              <a:gd name="connsiteX12" fmla="*/ 278178 w 607872"/>
              <a:gd name="connsiteY12" fmla="*/ 417860 h 472012"/>
              <a:gd name="connsiteX13" fmla="*/ 278178 w 607872"/>
              <a:gd name="connsiteY13" fmla="*/ 366469 h 472012"/>
              <a:gd name="connsiteX14" fmla="*/ 303908 w 607872"/>
              <a:gd name="connsiteY14" fmla="*/ 355844 h 472012"/>
              <a:gd name="connsiteX15" fmla="*/ 303910 w 607872"/>
              <a:gd name="connsiteY15" fmla="*/ 355282 h 472012"/>
              <a:gd name="connsiteX16" fmla="*/ 277790 w 607872"/>
              <a:gd name="connsiteY16" fmla="*/ 366134 h 472012"/>
              <a:gd name="connsiteX17" fmla="*/ 277790 w 607872"/>
              <a:gd name="connsiteY17" fmla="*/ 418206 h 472012"/>
              <a:gd name="connsiteX18" fmla="*/ 303910 w 607872"/>
              <a:gd name="connsiteY18" fmla="*/ 428983 h 472012"/>
              <a:gd name="connsiteX19" fmla="*/ 330030 w 607872"/>
              <a:gd name="connsiteY19" fmla="*/ 418206 h 472012"/>
              <a:gd name="connsiteX20" fmla="*/ 340825 w 607872"/>
              <a:gd name="connsiteY20" fmla="*/ 392132 h 472012"/>
              <a:gd name="connsiteX21" fmla="*/ 330030 w 607872"/>
              <a:gd name="connsiteY21" fmla="*/ 366134 h 472012"/>
              <a:gd name="connsiteX22" fmla="*/ 303910 w 607872"/>
              <a:gd name="connsiteY22" fmla="*/ 355282 h 472012"/>
              <a:gd name="connsiteX23" fmla="*/ 303910 w 607872"/>
              <a:gd name="connsiteY23" fmla="*/ 313307 h 472012"/>
              <a:gd name="connsiteX24" fmla="*/ 333654 w 607872"/>
              <a:gd name="connsiteY24" fmla="*/ 319035 h 472012"/>
              <a:gd name="connsiteX25" fmla="*/ 359774 w 607872"/>
              <a:gd name="connsiteY25" fmla="*/ 336367 h 472012"/>
              <a:gd name="connsiteX26" fmla="*/ 377137 w 607872"/>
              <a:gd name="connsiteY26" fmla="*/ 362516 h 472012"/>
              <a:gd name="connsiteX27" fmla="*/ 382950 w 607872"/>
              <a:gd name="connsiteY27" fmla="*/ 392132 h 472012"/>
              <a:gd name="connsiteX28" fmla="*/ 377137 w 607872"/>
              <a:gd name="connsiteY28" fmla="*/ 421823 h 472012"/>
              <a:gd name="connsiteX29" fmla="*/ 359774 w 607872"/>
              <a:gd name="connsiteY29" fmla="*/ 447898 h 472012"/>
              <a:gd name="connsiteX30" fmla="*/ 333654 w 607872"/>
              <a:gd name="connsiteY30" fmla="*/ 465230 h 472012"/>
              <a:gd name="connsiteX31" fmla="*/ 303910 w 607872"/>
              <a:gd name="connsiteY31" fmla="*/ 471033 h 472012"/>
              <a:gd name="connsiteX32" fmla="*/ 274242 w 607872"/>
              <a:gd name="connsiteY32" fmla="*/ 465230 h 472012"/>
              <a:gd name="connsiteX33" fmla="*/ 248046 w 607872"/>
              <a:gd name="connsiteY33" fmla="*/ 447898 h 472012"/>
              <a:gd name="connsiteX34" fmla="*/ 230683 w 607872"/>
              <a:gd name="connsiteY34" fmla="*/ 421823 h 472012"/>
              <a:gd name="connsiteX35" fmla="*/ 224870 w 607872"/>
              <a:gd name="connsiteY35" fmla="*/ 392132 h 472012"/>
              <a:gd name="connsiteX36" fmla="*/ 230683 w 607872"/>
              <a:gd name="connsiteY36" fmla="*/ 362516 h 472012"/>
              <a:gd name="connsiteX37" fmla="*/ 248046 w 607872"/>
              <a:gd name="connsiteY37" fmla="*/ 336367 h 472012"/>
              <a:gd name="connsiteX38" fmla="*/ 274242 w 607872"/>
              <a:gd name="connsiteY38" fmla="*/ 319035 h 472012"/>
              <a:gd name="connsiteX39" fmla="*/ 303910 w 607872"/>
              <a:gd name="connsiteY39" fmla="*/ 313307 h 472012"/>
              <a:gd name="connsiteX40" fmla="*/ 303908 w 607872"/>
              <a:gd name="connsiteY40" fmla="*/ 312816 h 472012"/>
              <a:gd name="connsiteX41" fmla="*/ 274028 w 607872"/>
              <a:gd name="connsiteY41" fmla="*/ 318619 h 472012"/>
              <a:gd name="connsiteX42" fmla="*/ 247694 w 607872"/>
              <a:gd name="connsiteY42" fmla="*/ 336025 h 472012"/>
              <a:gd name="connsiteX43" fmla="*/ 230264 w 607872"/>
              <a:gd name="connsiteY43" fmla="*/ 362324 h 472012"/>
              <a:gd name="connsiteX44" fmla="*/ 224454 w 607872"/>
              <a:gd name="connsiteY44" fmla="*/ 392165 h 472012"/>
              <a:gd name="connsiteX45" fmla="*/ 230264 w 607872"/>
              <a:gd name="connsiteY45" fmla="*/ 422005 h 472012"/>
              <a:gd name="connsiteX46" fmla="*/ 247694 w 607872"/>
              <a:gd name="connsiteY46" fmla="*/ 448304 h 472012"/>
              <a:gd name="connsiteX47" fmla="*/ 274028 w 607872"/>
              <a:gd name="connsiteY47" fmla="*/ 465786 h 472012"/>
              <a:gd name="connsiteX48" fmla="*/ 303908 w 607872"/>
              <a:gd name="connsiteY48" fmla="*/ 471588 h 472012"/>
              <a:gd name="connsiteX49" fmla="*/ 333789 w 607872"/>
              <a:gd name="connsiteY49" fmla="*/ 465786 h 472012"/>
              <a:gd name="connsiteX50" fmla="*/ 360122 w 607872"/>
              <a:gd name="connsiteY50" fmla="*/ 448304 h 472012"/>
              <a:gd name="connsiteX51" fmla="*/ 377552 w 607872"/>
              <a:gd name="connsiteY51" fmla="*/ 422005 h 472012"/>
              <a:gd name="connsiteX52" fmla="*/ 383438 w 607872"/>
              <a:gd name="connsiteY52" fmla="*/ 392165 h 472012"/>
              <a:gd name="connsiteX53" fmla="*/ 377552 w 607872"/>
              <a:gd name="connsiteY53" fmla="*/ 362324 h 472012"/>
              <a:gd name="connsiteX54" fmla="*/ 360122 w 607872"/>
              <a:gd name="connsiteY54" fmla="*/ 336025 h 472012"/>
              <a:gd name="connsiteX55" fmla="*/ 333789 w 607872"/>
              <a:gd name="connsiteY55" fmla="*/ 318619 h 472012"/>
              <a:gd name="connsiteX56" fmla="*/ 303908 w 607872"/>
              <a:gd name="connsiteY56" fmla="*/ 312816 h 472012"/>
              <a:gd name="connsiteX57" fmla="*/ 303910 w 607872"/>
              <a:gd name="connsiteY57" fmla="*/ 312252 h 472012"/>
              <a:gd name="connsiteX58" fmla="*/ 334031 w 607872"/>
              <a:gd name="connsiteY58" fmla="*/ 318130 h 472012"/>
              <a:gd name="connsiteX59" fmla="*/ 360529 w 607872"/>
              <a:gd name="connsiteY59" fmla="*/ 335689 h 472012"/>
              <a:gd name="connsiteX60" fmla="*/ 378118 w 607872"/>
              <a:gd name="connsiteY60" fmla="*/ 362140 h 472012"/>
              <a:gd name="connsiteX61" fmla="*/ 383931 w 607872"/>
              <a:gd name="connsiteY61" fmla="*/ 392132 h 472012"/>
              <a:gd name="connsiteX62" fmla="*/ 378118 w 607872"/>
              <a:gd name="connsiteY62" fmla="*/ 422200 h 472012"/>
              <a:gd name="connsiteX63" fmla="*/ 360529 w 607872"/>
              <a:gd name="connsiteY63" fmla="*/ 448651 h 472012"/>
              <a:gd name="connsiteX64" fmla="*/ 334031 w 607872"/>
              <a:gd name="connsiteY64" fmla="*/ 466210 h 472012"/>
              <a:gd name="connsiteX65" fmla="*/ 303910 w 607872"/>
              <a:gd name="connsiteY65" fmla="*/ 472012 h 472012"/>
              <a:gd name="connsiteX66" fmla="*/ 273864 w 607872"/>
              <a:gd name="connsiteY66" fmla="*/ 466210 h 472012"/>
              <a:gd name="connsiteX67" fmla="*/ 247367 w 607872"/>
              <a:gd name="connsiteY67" fmla="*/ 448651 h 472012"/>
              <a:gd name="connsiteX68" fmla="*/ 229777 w 607872"/>
              <a:gd name="connsiteY68" fmla="*/ 422200 h 472012"/>
              <a:gd name="connsiteX69" fmla="*/ 223889 w 607872"/>
              <a:gd name="connsiteY69" fmla="*/ 392132 h 472012"/>
              <a:gd name="connsiteX70" fmla="*/ 229777 w 607872"/>
              <a:gd name="connsiteY70" fmla="*/ 362140 h 472012"/>
              <a:gd name="connsiteX71" fmla="*/ 247367 w 607872"/>
              <a:gd name="connsiteY71" fmla="*/ 335689 h 472012"/>
              <a:gd name="connsiteX72" fmla="*/ 273864 w 607872"/>
              <a:gd name="connsiteY72" fmla="*/ 318130 h 472012"/>
              <a:gd name="connsiteX73" fmla="*/ 303910 w 607872"/>
              <a:gd name="connsiteY73" fmla="*/ 312252 h 472012"/>
              <a:gd name="connsiteX74" fmla="*/ 303908 w 607872"/>
              <a:gd name="connsiteY74" fmla="*/ 208936 h 472012"/>
              <a:gd name="connsiteX75" fmla="*/ 387378 w 607872"/>
              <a:gd name="connsiteY75" fmla="*/ 225142 h 472012"/>
              <a:gd name="connsiteX76" fmla="*/ 460734 w 607872"/>
              <a:gd name="connsiteY76" fmla="*/ 273838 h 472012"/>
              <a:gd name="connsiteX77" fmla="*/ 466923 w 607872"/>
              <a:gd name="connsiteY77" fmla="*/ 288688 h 472012"/>
              <a:gd name="connsiteX78" fmla="*/ 460734 w 607872"/>
              <a:gd name="connsiteY78" fmla="*/ 303538 h 472012"/>
              <a:gd name="connsiteX79" fmla="*/ 445867 w 607872"/>
              <a:gd name="connsiteY79" fmla="*/ 309719 h 472012"/>
              <a:gd name="connsiteX80" fmla="*/ 430999 w 607872"/>
              <a:gd name="connsiteY80" fmla="*/ 303538 h 472012"/>
              <a:gd name="connsiteX81" fmla="*/ 303908 w 607872"/>
              <a:gd name="connsiteY81" fmla="*/ 250998 h 472012"/>
              <a:gd name="connsiteX82" fmla="*/ 176892 w 607872"/>
              <a:gd name="connsiteY82" fmla="*/ 303538 h 472012"/>
              <a:gd name="connsiteX83" fmla="*/ 161949 w 607872"/>
              <a:gd name="connsiteY83" fmla="*/ 309719 h 472012"/>
              <a:gd name="connsiteX84" fmla="*/ 147082 w 607872"/>
              <a:gd name="connsiteY84" fmla="*/ 303538 h 472012"/>
              <a:gd name="connsiteX85" fmla="*/ 147082 w 607872"/>
              <a:gd name="connsiteY85" fmla="*/ 273838 h 472012"/>
              <a:gd name="connsiteX86" fmla="*/ 220438 w 607872"/>
              <a:gd name="connsiteY86" fmla="*/ 225142 h 472012"/>
              <a:gd name="connsiteX87" fmla="*/ 303908 w 607872"/>
              <a:gd name="connsiteY87" fmla="*/ 208936 h 472012"/>
              <a:gd name="connsiteX88" fmla="*/ 303875 w 607872"/>
              <a:gd name="connsiteY88" fmla="*/ 208450 h 472012"/>
              <a:gd name="connsiteX89" fmla="*/ 220254 w 607872"/>
              <a:gd name="connsiteY89" fmla="*/ 224721 h 472012"/>
              <a:gd name="connsiteX90" fmla="*/ 146670 w 607872"/>
              <a:gd name="connsiteY90" fmla="*/ 273458 h 472012"/>
              <a:gd name="connsiteX91" fmla="*/ 146670 w 607872"/>
              <a:gd name="connsiteY91" fmla="*/ 303890 h 472012"/>
              <a:gd name="connsiteX92" fmla="*/ 177160 w 607872"/>
              <a:gd name="connsiteY92" fmla="*/ 303890 h 472012"/>
              <a:gd name="connsiteX93" fmla="*/ 303875 w 607872"/>
              <a:gd name="connsiteY93" fmla="*/ 251462 h 472012"/>
              <a:gd name="connsiteX94" fmla="*/ 430590 w 607872"/>
              <a:gd name="connsiteY94" fmla="*/ 303890 h 472012"/>
              <a:gd name="connsiteX95" fmla="*/ 445835 w 607872"/>
              <a:gd name="connsiteY95" fmla="*/ 310143 h 472012"/>
              <a:gd name="connsiteX96" fmla="*/ 461080 w 607872"/>
              <a:gd name="connsiteY96" fmla="*/ 303890 h 472012"/>
              <a:gd name="connsiteX97" fmla="*/ 461080 w 607872"/>
              <a:gd name="connsiteY97" fmla="*/ 273458 h 472012"/>
              <a:gd name="connsiteX98" fmla="*/ 387496 w 607872"/>
              <a:gd name="connsiteY98" fmla="*/ 224721 h 472012"/>
              <a:gd name="connsiteX99" fmla="*/ 303875 w 607872"/>
              <a:gd name="connsiteY99" fmla="*/ 208450 h 472012"/>
              <a:gd name="connsiteX100" fmla="*/ 303908 w 607872"/>
              <a:gd name="connsiteY100" fmla="*/ 207956 h 472012"/>
              <a:gd name="connsiteX101" fmla="*/ 387755 w 607872"/>
              <a:gd name="connsiteY101" fmla="*/ 224238 h 472012"/>
              <a:gd name="connsiteX102" fmla="*/ 461489 w 607872"/>
              <a:gd name="connsiteY102" fmla="*/ 273084 h 472012"/>
              <a:gd name="connsiteX103" fmla="*/ 467904 w 607872"/>
              <a:gd name="connsiteY103" fmla="*/ 288688 h 472012"/>
              <a:gd name="connsiteX104" fmla="*/ 461489 w 607872"/>
              <a:gd name="connsiteY104" fmla="*/ 304291 h 472012"/>
              <a:gd name="connsiteX105" fmla="*/ 445867 w 607872"/>
              <a:gd name="connsiteY105" fmla="*/ 310699 h 472012"/>
              <a:gd name="connsiteX106" fmla="*/ 430245 w 607872"/>
              <a:gd name="connsiteY106" fmla="*/ 304291 h 472012"/>
              <a:gd name="connsiteX107" fmla="*/ 303908 w 607872"/>
              <a:gd name="connsiteY107" fmla="*/ 251978 h 472012"/>
              <a:gd name="connsiteX108" fmla="*/ 177572 w 607872"/>
              <a:gd name="connsiteY108" fmla="*/ 304291 h 472012"/>
              <a:gd name="connsiteX109" fmla="*/ 161949 w 607872"/>
              <a:gd name="connsiteY109" fmla="*/ 310699 h 472012"/>
              <a:gd name="connsiteX110" fmla="*/ 146403 w 607872"/>
              <a:gd name="connsiteY110" fmla="*/ 304291 h 472012"/>
              <a:gd name="connsiteX111" fmla="*/ 146403 w 607872"/>
              <a:gd name="connsiteY111" fmla="*/ 273084 h 472012"/>
              <a:gd name="connsiteX112" fmla="*/ 220061 w 607872"/>
              <a:gd name="connsiteY112" fmla="*/ 224238 h 472012"/>
              <a:gd name="connsiteX113" fmla="*/ 303908 w 607872"/>
              <a:gd name="connsiteY113" fmla="*/ 207956 h 472012"/>
              <a:gd name="connsiteX114" fmla="*/ 303910 w 607872"/>
              <a:gd name="connsiteY114" fmla="*/ 103938 h 472012"/>
              <a:gd name="connsiteX115" fmla="*/ 423086 w 607872"/>
              <a:gd name="connsiteY115" fmla="*/ 127065 h 472012"/>
              <a:gd name="connsiteX116" fmla="*/ 527846 w 607872"/>
              <a:gd name="connsiteY116" fmla="*/ 196446 h 472012"/>
              <a:gd name="connsiteX117" fmla="*/ 534034 w 607872"/>
              <a:gd name="connsiteY117" fmla="*/ 211362 h 472012"/>
              <a:gd name="connsiteX118" fmla="*/ 527846 w 607872"/>
              <a:gd name="connsiteY118" fmla="*/ 226202 h 472012"/>
              <a:gd name="connsiteX119" fmla="*/ 512977 w 607872"/>
              <a:gd name="connsiteY119" fmla="*/ 232379 h 472012"/>
              <a:gd name="connsiteX120" fmla="*/ 498033 w 607872"/>
              <a:gd name="connsiteY120" fmla="*/ 226202 h 472012"/>
              <a:gd name="connsiteX121" fmla="*/ 407236 w 607872"/>
              <a:gd name="connsiteY121" fmla="*/ 166012 h 472012"/>
              <a:gd name="connsiteX122" fmla="*/ 303910 w 607872"/>
              <a:gd name="connsiteY122" fmla="*/ 145898 h 472012"/>
              <a:gd name="connsiteX123" fmla="*/ 200585 w 607872"/>
              <a:gd name="connsiteY123" fmla="*/ 166012 h 472012"/>
              <a:gd name="connsiteX124" fmla="*/ 109788 w 607872"/>
              <a:gd name="connsiteY124" fmla="*/ 226202 h 472012"/>
              <a:gd name="connsiteX125" fmla="*/ 94920 w 607872"/>
              <a:gd name="connsiteY125" fmla="*/ 232379 h 472012"/>
              <a:gd name="connsiteX126" fmla="*/ 79975 w 607872"/>
              <a:gd name="connsiteY126" fmla="*/ 226202 h 472012"/>
              <a:gd name="connsiteX127" fmla="*/ 73862 w 607872"/>
              <a:gd name="connsiteY127" fmla="*/ 211362 h 472012"/>
              <a:gd name="connsiteX128" fmla="*/ 79975 w 607872"/>
              <a:gd name="connsiteY128" fmla="*/ 196446 h 472012"/>
              <a:gd name="connsiteX129" fmla="*/ 184735 w 607872"/>
              <a:gd name="connsiteY129" fmla="*/ 127065 h 472012"/>
              <a:gd name="connsiteX130" fmla="*/ 303910 w 607872"/>
              <a:gd name="connsiteY130" fmla="*/ 103938 h 472012"/>
              <a:gd name="connsiteX131" fmla="*/ 303910 w 607872"/>
              <a:gd name="connsiteY131" fmla="*/ 103378 h 472012"/>
              <a:gd name="connsiteX132" fmla="*/ 184602 w 607872"/>
              <a:gd name="connsiteY132" fmla="*/ 126593 h 472012"/>
              <a:gd name="connsiteX133" fmla="*/ 79708 w 607872"/>
              <a:gd name="connsiteY133" fmla="*/ 196164 h 472012"/>
              <a:gd name="connsiteX134" fmla="*/ 79708 w 607872"/>
              <a:gd name="connsiteY134" fmla="*/ 226615 h 472012"/>
              <a:gd name="connsiteX135" fmla="*/ 110195 w 607872"/>
              <a:gd name="connsiteY135" fmla="*/ 226615 h 472012"/>
              <a:gd name="connsiteX136" fmla="*/ 200827 w 607872"/>
              <a:gd name="connsiteY136" fmla="*/ 166466 h 472012"/>
              <a:gd name="connsiteX137" fmla="*/ 303910 w 607872"/>
              <a:gd name="connsiteY137" fmla="*/ 146417 h 472012"/>
              <a:gd name="connsiteX138" fmla="*/ 407069 w 607872"/>
              <a:gd name="connsiteY138" fmla="*/ 166466 h 472012"/>
              <a:gd name="connsiteX139" fmla="*/ 497700 w 607872"/>
              <a:gd name="connsiteY139" fmla="*/ 226615 h 472012"/>
              <a:gd name="connsiteX140" fmla="*/ 512944 w 607872"/>
              <a:gd name="connsiteY140" fmla="*/ 232871 h 472012"/>
              <a:gd name="connsiteX141" fmla="*/ 528188 w 607872"/>
              <a:gd name="connsiteY141" fmla="*/ 226615 h 472012"/>
              <a:gd name="connsiteX142" fmla="*/ 528188 w 607872"/>
              <a:gd name="connsiteY142" fmla="*/ 196164 h 472012"/>
              <a:gd name="connsiteX143" fmla="*/ 423218 w 607872"/>
              <a:gd name="connsiteY143" fmla="*/ 126593 h 472012"/>
              <a:gd name="connsiteX144" fmla="*/ 303910 w 607872"/>
              <a:gd name="connsiteY144" fmla="*/ 103378 h 472012"/>
              <a:gd name="connsiteX145" fmla="*/ 303910 w 607872"/>
              <a:gd name="connsiteY145" fmla="*/ 102884 h 472012"/>
              <a:gd name="connsiteX146" fmla="*/ 423463 w 607872"/>
              <a:gd name="connsiteY146" fmla="*/ 126086 h 472012"/>
              <a:gd name="connsiteX147" fmla="*/ 528525 w 607872"/>
              <a:gd name="connsiteY147" fmla="*/ 195768 h 472012"/>
              <a:gd name="connsiteX148" fmla="*/ 528525 w 607872"/>
              <a:gd name="connsiteY148" fmla="*/ 226880 h 472012"/>
              <a:gd name="connsiteX149" fmla="*/ 512977 w 607872"/>
              <a:gd name="connsiteY149" fmla="*/ 233359 h 472012"/>
              <a:gd name="connsiteX150" fmla="*/ 497354 w 607872"/>
              <a:gd name="connsiteY150" fmla="*/ 226880 h 472012"/>
              <a:gd name="connsiteX151" fmla="*/ 406859 w 607872"/>
              <a:gd name="connsiteY151" fmla="*/ 166916 h 472012"/>
              <a:gd name="connsiteX152" fmla="*/ 303910 w 607872"/>
              <a:gd name="connsiteY152" fmla="*/ 146953 h 472012"/>
              <a:gd name="connsiteX153" fmla="*/ 200962 w 607872"/>
              <a:gd name="connsiteY153" fmla="*/ 166916 h 472012"/>
              <a:gd name="connsiteX154" fmla="*/ 110467 w 607872"/>
              <a:gd name="connsiteY154" fmla="*/ 226880 h 472012"/>
              <a:gd name="connsiteX155" fmla="*/ 94920 w 607872"/>
              <a:gd name="connsiteY155" fmla="*/ 233359 h 472012"/>
              <a:gd name="connsiteX156" fmla="*/ 79296 w 607872"/>
              <a:gd name="connsiteY156" fmla="*/ 226880 h 472012"/>
              <a:gd name="connsiteX157" fmla="*/ 79296 w 607872"/>
              <a:gd name="connsiteY157" fmla="*/ 195768 h 472012"/>
              <a:gd name="connsiteX158" fmla="*/ 184358 w 607872"/>
              <a:gd name="connsiteY158" fmla="*/ 126086 h 472012"/>
              <a:gd name="connsiteX159" fmla="*/ 303910 w 607872"/>
              <a:gd name="connsiteY159" fmla="*/ 102884 h 472012"/>
              <a:gd name="connsiteX160" fmla="*/ 303908 w 607872"/>
              <a:gd name="connsiteY160" fmla="*/ 979 h 472012"/>
              <a:gd name="connsiteX161" fmla="*/ 461871 w 607872"/>
              <a:gd name="connsiteY161" fmla="*/ 31653 h 472012"/>
              <a:gd name="connsiteX162" fmla="*/ 600664 w 607872"/>
              <a:gd name="connsiteY162" fmla="*/ 123748 h 472012"/>
              <a:gd name="connsiteX163" fmla="*/ 600664 w 607872"/>
              <a:gd name="connsiteY163" fmla="*/ 153442 h 472012"/>
              <a:gd name="connsiteX164" fmla="*/ 585796 w 607872"/>
              <a:gd name="connsiteY164" fmla="*/ 159622 h 472012"/>
              <a:gd name="connsiteX165" fmla="*/ 570928 w 607872"/>
              <a:gd name="connsiteY165" fmla="*/ 153442 h 472012"/>
              <a:gd name="connsiteX166" fmla="*/ 446022 w 607872"/>
              <a:gd name="connsiteY166" fmla="*/ 70616 h 472012"/>
              <a:gd name="connsiteX167" fmla="*/ 303908 w 607872"/>
              <a:gd name="connsiteY167" fmla="*/ 43033 h 472012"/>
              <a:gd name="connsiteX168" fmla="*/ 161794 w 607872"/>
              <a:gd name="connsiteY168" fmla="*/ 70616 h 472012"/>
              <a:gd name="connsiteX169" fmla="*/ 36887 w 607872"/>
              <a:gd name="connsiteY169" fmla="*/ 153442 h 472012"/>
              <a:gd name="connsiteX170" fmla="*/ 22019 w 607872"/>
              <a:gd name="connsiteY170" fmla="*/ 159622 h 472012"/>
              <a:gd name="connsiteX171" fmla="*/ 7151 w 607872"/>
              <a:gd name="connsiteY171" fmla="*/ 153442 h 472012"/>
              <a:gd name="connsiteX172" fmla="*/ 7151 w 607872"/>
              <a:gd name="connsiteY172" fmla="*/ 123748 h 472012"/>
              <a:gd name="connsiteX173" fmla="*/ 146020 w 607872"/>
              <a:gd name="connsiteY173" fmla="*/ 31653 h 472012"/>
              <a:gd name="connsiteX174" fmla="*/ 303908 w 607872"/>
              <a:gd name="connsiteY174" fmla="*/ 979 h 472012"/>
              <a:gd name="connsiteX175" fmla="*/ 303908 w 607872"/>
              <a:gd name="connsiteY175" fmla="*/ 494 h 472012"/>
              <a:gd name="connsiteX176" fmla="*/ 145813 w 607872"/>
              <a:gd name="connsiteY176" fmla="*/ 31168 h 472012"/>
              <a:gd name="connsiteX177" fmla="*/ 6809 w 607872"/>
              <a:gd name="connsiteY177" fmla="*/ 123341 h 472012"/>
              <a:gd name="connsiteX178" fmla="*/ 6809 w 607872"/>
              <a:gd name="connsiteY178" fmla="*/ 153789 h 472012"/>
              <a:gd name="connsiteX179" fmla="*/ 37297 w 607872"/>
              <a:gd name="connsiteY179" fmla="*/ 153789 h 472012"/>
              <a:gd name="connsiteX180" fmla="*/ 162037 w 607872"/>
              <a:gd name="connsiteY180" fmla="*/ 71112 h 472012"/>
              <a:gd name="connsiteX181" fmla="*/ 303908 w 607872"/>
              <a:gd name="connsiteY181" fmla="*/ 43528 h 472012"/>
              <a:gd name="connsiteX182" fmla="*/ 445779 w 607872"/>
              <a:gd name="connsiteY182" fmla="*/ 71112 h 472012"/>
              <a:gd name="connsiteX183" fmla="*/ 570520 w 607872"/>
              <a:gd name="connsiteY183" fmla="*/ 153789 h 472012"/>
              <a:gd name="connsiteX184" fmla="*/ 585764 w 607872"/>
              <a:gd name="connsiteY184" fmla="*/ 160120 h 472012"/>
              <a:gd name="connsiteX185" fmla="*/ 601007 w 607872"/>
              <a:gd name="connsiteY185" fmla="*/ 153789 h 472012"/>
              <a:gd name="connsiteX186" fmla="*/ 601007 w 607872"/>
              <a:gd name="connsiteY186" fmla="*/ 123341 h 472012"/>
              <a:gd name="connsiteX187" fmla="*/ 462004 w 607872"/>
              <a:gd name="connsiteY187" fmla="*/ 31168 h 472012"/>
              <a:gd name="connsiteX188" fmla="*/ 303908 w 607872"/>
              <a:gd name="connsiteY188" fmla="*/ 494 h 472012"/>
              <a:gd name="connsiteX189" fmla="*/ 303908 w 607872"/>
              <a:gd name="connsiteY189" fmla="*/ 0 h 472012"/>
              <a:gd name="connsiteX190" fmla="*/ 462248 w 607872"/>
              <a:gd name="connsiteY190" fmla="*/ 30748 h 472012"/>
              <a:gd name="connsiteX191" fmla="*/ 601419 w 607872"/>
              <a:gd name="connsiteY191" fmla="*/ 123070 h 472012"/>
              <a:gd name="connsiteX192" fmla="*/ 601419 w 607872"/>
              <a:gd name="connsiteY192" fmla="*/ 154195 h 472012"/>
              <a:gd name="connsiteX193" fmla="*/ 585796 w 607872"/>
              <a:gd name="connsiteY193" fmla="*/ 160677 h 472012"/>
              <a:gd name="connsiteX194" fmla="*/ 570174 w 607872"/>
              <a:gd name="connsiteY194" fmla="*/ 154195 h 472012"/>
              <a:gd name="connsiteX195" fmla="*/ 445645 w 607872"/>
              <a:gd name="connsiteY195" fmla="*/ 71596 h 472012"/>
              <a:gd name="connsiteX196" fmla="*/ 303908 w 607872"/>
              <a:gd name="connsiteY196" fmla="*/ 44013 h 472012"/>
              <a:gd name="connsiteX197" fmla="*/ 162171 w 607872"/>
              <a:gd name="connsiteY197" fmla="*/ 71596 h 472012"/>
              <a:gd name="connsiteX198" fmla="*/ 37642 w 607872"/>
              <a:gd name="connsiteY198" fmla="*/ 154195 h 472012"/>
              <a:gd name="connsiteX199" fmla="*/ 22019 w 607872"/>
              <a:gd name="connsiteY199" fmla="*/ 160677 h 472012"/>
              <a:gd name="connsiteX200" fmla="*/ 6396 w 607872"/>
              <a:gd name="connsiteY200" fmla="*/ 154195 h 472012"/>
              <a:gd name="connsiteX201" fmla="*/ 6396 w 607872"/>
              <a:gd name="connsiteY201" fmla="*/ 123070 h 472012"/>
              <a:gd name="connsiteX202" fmla="*/ 145643 w 607872"/>
              <a:gd name="connsiteY202" fmla="*/ 30748 h 472012"/>
              <a:gd name="connsiteX203" fmla="*/ 303908 w 607872"/>
              <a:gd name="connsiteY203" fmla="*/ 0 h 47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</a:cxnLst>
            <a:rect l="l" t="t" r="r" b="b"/>
            <a:pathLst>
              <a:path w="607872" h="472012">
                <a:moveTo>
                  <a:pt x="303910" y="356337"/>
                </a:moveTo>
                <a:cubicBezTo>
                  <a:pt x="294323" y="356337"/>
                  <a:pt x="285339" y="360030"/>
                  <a:pt x="278545" y="366812"/>
                </a:cubicBezTo>
                <a:cubicBezTo>
                  <a:pt x="264503" y="380753"/>
                  <a:pt x="264503" y="403511"/>
                  <a:pt x="278545" y="417528"/>
                </a:cubicBezTo>
                <a:cubicBezTo>
                  <a:pt x="285339" y="424235"/>
                  <a:pt x="294323" y="428003"/>
                  <a:pt x="303910" y="428003"/>
                </a:cubicBezTo>
                <a:cubicBezTo>
                  <a:pt x="313497" y="428003"/>
                  <a:pt x="322556" y="424235"/>
                  <a:pt x="329275" y="417528"/>
                </a:cubicBezTo>
                <a:cubicBezTo>
                  <a:pt x="336069" y="410746"/>
                  <a:pt x="339844" y="401703"/>
                  <a:pt x="339844" y="392132"/>
                </a:cubicBezTo>
                <a:cubicBezTo>
                  <a:pt x="339844" y="382562"/>
                  <a:pt x="336069" y="373594"/>
                  <a:pt x="329275" y="366812"/>
                </a:cubicBezTo>
                <a:cubicBezTo>
                  <a:pt x="322556" y="360030"/>
                  <a:pt x="313497" y="356337"/>
                  <a:pt x="303910" y="356337"/>
                </a:cubicBezTo>
                <a:close/>
                <a:moveTo>
                  <a:pt x="303908" y="355844"/>
                </a:moveTo>
                <a:cubicBezTo>
                  <a:pt x="313265" y="355844"/>
                  <a:pt x="322546" y="359385"/>
                  <a:pt x="329638" y="366469"/>
                </a:cubicBezTo>
                <a:cubicBezTo>
                  <a:pt x="343824" y="380711"/>
                  <a:pt x="343824" y="403694"/>
                  <a:pt x="329638" y="417860"/>
                </a:cubicBezTo>
                <a:cubicBezTo>
                  <a:pt x="322546" y="424944"/>
                  <a:pt x="313265" y="428561"/>
                  <a:pt x="303908" y="428561"/>
                </a:cubicBezTo>
                <a:cubicBezTo>
                  <a:pt x="294627" y="428561"/>
                  <a:pt x="285271" y="424944"/>
                  <a:pt x="278178" y="417860"/>
                </a:cubicBezTo>
                <a:cubicBezTo>
                  <a:pt x="263992" y="403694"/>
                  <a:pt x="263992" y="380711"/>
                  <a:pt x="278178" y="366469"/>
                </a:cubicBezTo>
                <a:cubicBezTo>
                  <a:pt x="285271" y="359385"/>
                  <a:pt x="294627" y="355844"/>
                  <a:pt x="303908" y="355844"/>
                </a:cubicBezTo>
                <a:close/>
                <a:moveTo>
                  <a:pt x="303910" y="355282"/>
                </a:moveTo>
                <a:cubicBezTo>
                  <a:pt x="294096" y="355282"/>
                  <a:pt x="284811" y="359125"/>
                  <a:pt x="277790" y="366134"/>
                </a:cubicBezTo>
                <a:cubicBezTo>
                  <a:pt x="263447" y="380452"/>
                  <a:pt x="263447" y="403813"/>
                  <a:pt x="277790" y="418206"/>
                </a:cubicBezTo>
                <a:cubicBezTo>
                  <a:pt x="284811" y="425139"/>
                  <a:pt x="294096" y="428983"/>
                  <a:pt x="303910" y="428983"/>
                </a:cubicBezTo>
                <a:cubicBezTo>
                  <a:pt x="313799" y="428983"/>
                  <a:pt x="323009" y="425139"/>
                  <a:pt x="330030" y="418206"/>
                </a:cubicBezTo>
                <a:cubicBezTo>
                  <a:pt x="336975" y="411273"/>
                  <a:pt x="340825" y="402004"/>
                  <a:pt x="340825" y="392132"/>
                </a:cubicBezTo>
                <a:cubicBezTo>
                  <a:pt x="340825" y="382336"/>
                  <a:pt x="336975" y="373067"/>
                  <a:pt x="330030" y="366134"/>
                </a:cubicBezTo>
                <a:cubicBezTo>
                  <a:pt x="323009" y="359125"/>
                  <a:pt x="313799" y="355282"/>
                  <a:pt x="303910" y="355282"/>
                </a:cubicBezTo>
                <a:close/>
                <a:moveTo>
                  <a:pt x="303910" y="313307"/>
                </a:moveTo>
                <a:cubicBezTo>
                  <a:pt x="314177" y="313307"/>
                  <a:pt x="324142" y="315191"/>
                  <a:pt x="333654" y="319035"/>
                </a:cubicBezTo>
                <a:cubicBezTo>
                  <a:pt x="343468" y="323029"/>
                  <a:pt x="352300" y="328831"/>
                  <a:pt x="359774" y="336367"/>
                </a:cubicBezTo>
                <a:cubicBezTo>
                  <a:pt x="367323" y="343903"/>
                  <a:pt x="373136" y="352720"/>
                  <a:pt x="377137" y="362516"/>
                </a:cubicBezTo>
                <a:cubicBezTo>
                  <a:pt x="380987" y="371936"/>
                  <a:pt x="382950" y="381959"/>
                  <a:pt x="382950" y="392132"/>
                </a:cubicBezTo>
                <a:cubicBezTo>
                  <a:pt x="382950" y="402381"/>
                  <a:pt x="380987" y="412328"/>
                  <a:pt x="377137" y="421823"/>
                </a:cubicBezTo>
                <a:cubicBezTo>
                  <a:pt x="373136" y="431620"/>
                  <a:pt x="367323" y="440437"/>
                  <a:pt x="359774" y="447898"/>
                </a:cubicBezTo>
                <a:cubicBezTo>
                  <a:pt x="352300" y="455433"/>
                  <a:pt x="343468" y="461311"/>
                  <a:pt x="333654" y="465230"/>
                </a:cubicBezTo>
                <a:cubicBezTo>
                  <a:pt x="324142" y="469073"/>
                  <a:pt x="314177" y="471033"/>
                  <a:pt x="303910" y="471033"/>
                </a:cubicBezTo>
                <a:cubicBezTo>
                  <a:pt x="293643" y="471033"/>
                  <a:pt x="283678" y="469073"/>
                  <a:pt x="274242" y="465230"/>
                </a:cubicBezTo>
                <a:cubicBezTo>
                  <a:pt x="264352" y="461311"/>
                  <a:pt x="255595" y="455433"/>
                  <a:pt x="248046" y="447898"/>
                </a:cubicBezTo>
                <a:cubicBezTo>
                  <a:pt x="240497" y="440437"/>
                  <a:pt x="234684" y="431620"/>
                  <a:pt x="230683" y="421823"/>
                </a:cubicBezTo>
                <a:cubicBezTo>
                  <a:pt x="226833" y="412328"/>
                  <a:pt x="224870" y="402381"/>
                  <a:pt x="224870" y="392132"/>
                </a:cubicBezTo>
                <a:cubicBezTo>
                  <a:pt x="224870" y="381959"/>
                  <a:pt x="226833" y="371936"/>
                  <a:pt x="230683" y="362516"/>
                </a:cubicBezTo>
                <a:cubicBezTo>
                  <a:pt x="234684" y="352720"/>
                  <a:pt x="240497" y="343903"/>
                  <a:pt x="248046" y="336367"/>
                </a:cubicBezTo>
                <a:cubicBezTo>
                  <a:pt x="255595" y="328831"/>
                  <a:pt x="264352" y="323029"/>
                  <a:pt x="274242" y="319035"/>
                </a:cubicBezTo>
                <a:cubicBezTo>
                  <a:pt x="283678" y="315191"/>
                  <a:pt x="293643" y="313307"/>
                  <a:pt x="303910" y="313307"/>
                </a:cubicBezTo>
                <a:close/>
                <a:moveTo>
                  <a:pt x="303908" y="312816"/>
                </a:moveTo>
                <a:cubicBezTo>
                  <a:pt x="293646" y="312816"/>
                  <a:pt x="283535" y="314775"/>
                  <a:pt x="274028" y="318619"/>
                </a:cubicBezTo>
                <a:cubicBezTo>
                  <a:pt x="264143" y="322612"/>
                  <a:pt x="255315" y="328490"/>
                  <a:pt x="247694" y="336025"/>
                </a:cubicBezTo>
                <a:cubicBezTo>
                  <a:pt x="240149" y="343636"/>
                  <a:pt x="234263" y="352453"/>
                  <a:pt x="230264" y="362324"/>
                </a:cubicBezTo>
                <a:cubicBezTo>
                  <a:pt x="226416" y="371894"/>
                  <a:pt x="224454" y="381916"/>
                  <a:pt x="224454" y="392165"/>
                </a:cubicBezTo>
                <a:cubicBezTo>
                  <a:pt x="224454" y="402488"/>
                  <a:pt x="226416" y="412510"/>
                  <a:pt x="230264" y="422005"/>
                </a:cubicBezTo>
                <a:cubicBezTo>
                  <a:pt x="234263" y="431876"/>
                  <a:pt x="240149" y="440768"/>
                  <a:pt x="247694" y="448304"/>
                </a:cubicBezTo>
                <a:cubicBezTo>
                  <a:pt x="255315" y="455914"/>
                  <a:pt x="264143" y="461717"/>
                  <a:pt x="274028" y="465786"/>
                </a:cubicBezTo>
                <a:cubicBezTo>
                  <a:pt x="283535" y="469629"/>
                  <a:pt x="293646" y="471588"/>
                  <a:pt x="303908" y="471588"/>
                </a:cubicBezTo>
                <a:cubicBezTo>
                  <a:pt x="314246" y="471588"/>
                  <a:pt x="324281" y="469629"/>
                  <a:pt x="333789" y="465786"/>
                </a:cubicBezTo>
                <a:cubicBezTo>
                  <a:pt x="343673" y="461717"/>
                  <a:pt x="352577" y="455914"/>
                  <a:pt x="360122" y="448304"/>
                </a:cubicBezTo>
                <a:cubicBezTo>
                  <a:pt x="367668" y="440768"/>
                  <a:pt x="373553" y="431876"/>
                  <a:pt x="377552" y="422005"/>
                </a:cubicBezTo>
                <a:cubicBezTo>
                  <a:pt x="381476" y="412510"/>
                  <a:pt x="383438" y="402488"/>
                  <a:pt x="383438" y="392165"/>
                </a:cubicBezTo>
                <a:cubicBezTo>
                  <a:pt x="383438" y="381916"/>
                  <a:pt x="381476" y="371894"/>
                  <a:pt x="377552" y="362324"/>
                </a:cubicBezTo>
                <a:cubicBezTo>
                  <a:pt x="373553" y="352453"/>
                  <a:pt x="367668" y="343636"/>
                  <a:pt x="360122" y="336025"/>
                </a:cubicBezTo>
                <a:cubicBezTo>
                  <a:pt x="352577" y="328490"/>
                  <a:pt x="343673" y="322612"/>
                  <a:pt x="333789" y="318619"/>
                </a:cubicBezTo>
                <a:cubicBezTo>
                  <a:pt x="324281" y="314775"/>
                  <a:pt x="314246" y="312816"/>
                  <a:pt x="303908" y="312816"/>
                </a:cubicBezTo>
                <a:close/>
                <a:moveTo>
                  <a:pt x="303910" y="312252"/>
                </a:moveTo>
                <a:cubicBezTo>
                  <a:pt x="314328" y="312252"/>
                  <a:pt x="324444" y="314212"/>
                  <a:pt x="334031" y="318130"/>
                </a:cubicBezTo>
                <a:cubicBezTo>
                  <a:pt x="343996" y="322124"/>
                  <a:pt x="352904" y="328078"/>
                  <a:pt x="360529" y="335689"/>
                </a:cubicBezTo>
                <a:cubicBezTo>
                  <a:pt x="368153" y="343300"/>
                  <a:pt x="374042" y="352192"/>
                  <a:pt x="378118" y="362140"/>
                </a:cubicBezTo>
                <a:cubicBezTo>
                  <a:pt x="381968" y="371710"/>
                  <a:pt x="383931" y="381808"/>
                  <a:pt x="383931" y="392132"/>
                </a:cubicBezTo>
                <a:cubicBezTo>
                  <a:pt x="383931" y="402532"/>
                  <a:pt x="381968" y="412630"/>
                  <a:pt x="378118" y="422200"/>
                </a:cubicBezTo>
                <a:cubicBezTo>
                  <a:pt x="374042" y="432148"/>
                  <a:pt x="368153" y="441040"/>
                  <a:pt x="360529" y="448651"/>
                </a:cubicBezTo>
                <a:cubicBezTo>
                  <a:pt x="352904" y="456262"/>
                  <a:pt x="343996" y="462140"/>
                  <a:pt x="334031" y="466210"/>
                </a:cubicBezTo>
                <a:cubicBezTo>
                  <a:pt x="324444" y="470053"/>
                  <a:pt x="314328" y="472012"/>
                  <a:pt x="303910" y="472012"/>
                </a:cubicBezTo>
                <a:cubicBezTo>
                  <a:pt x="293568" y="472012"/>
                  <a:pt x="283452" y="470053"/>
                  <a:pt x="273864" y="466210"/>
                </a:cubicBezTo>
                <a:cubicBezTo>
                  <a:pt x="263900" y="462140"/>
                  <a:pt x="254992" y="456262"/>
                  <a:pt x="247367" y="448651"/>
                </a:cubicBezTo>
                <a:cubicBezTo>
                  <a:pt x="239742" y="441040"/>
                  <a:pt x="233778" y="432148"/>
                  <a:pt x="229777" y="422200"/>
                </a:cubicBezTo>
                <a:cubicBezTo>
                  <a:pt x="225852" y="412630"/>
                  <a:pt x="223889" y="402532"/>
                  <a:pt x="223889" y="392132"/>
                </a:cubicBezTo>
                <a:cubicBezTo>
                  <a:pt x="223889" y="381808"/>
                  <a:pt x="225852" y="371710"/>
                  <a:pt x="229777" y="362140"/>
                </a:cubicBezTo>
                <a:cubicBezTo>
                  <a:pt x="233778" y="352192"/>
                  <a:pt x="239742" y="343300"/>
                  <a:pt x="247367" y="335689"/>
                </a:cubicBezTo>
                <a:cubicBezTo>
                  <a:pt x="254992" y="328078"/>
                  <a:pt x="263900" y="322124"/>
                  <a:pt x="273864" y="318130"/>
                </a:cubicBezTo>
                <a:cubicBezTo>
                  <a:pt x="283452" y="314212"/>
                  <a:pt x="293568" y="312252"/>
                  <a:pt x="303910" y="312252"/>
                </a:cubicBezTo>
                <a:close/>
                <a:moveTo>
                  <a:pt x="303908" y="208936"/>
                </a:moveTo>
                <a:cubicBezTo>
                  <a:pt x="332738" y="208936"/>
                  <a:pt x="360812" y="214363"/>
                  <a:pt x="387378" y="225142"/>
                </a:cubicBezTo>
                <a:cubicBezTo>
                  <a:pt x="414924" y="236299"/>
                  <a:pt x="439603" y="252656"/>
                  <a:pt x="460734" y="273838"/>
                </a:cubicBezTo>
                <a:cubicBezTo>
                  <a:pt x="464734" y="277758"/>
                  <a:pt x="466923" y="283034"/>
                  <a:pt x="466923" y="288688"/>
                </a:cubicBezTo>
                <a:cubicBezTo>
                  <a:pt x="466923" y="294266"/>
                  <a:pt x="464734" y="299543"/>
                  <a:pt x="460734" y="303538"/>
                </a:cubicBezTo>
                <a:cubicBezTo>
                  <a:pt x="456734" y="307533"/>
                  <a:pt x="451452" y="309719"/>
                  <a:pt x="445867" y="309719"/>
                </a:cubicBezTo>
                <a:cubicBezTo>
                  <a:pt x="440207" y="309719"/>
                  <a:pt x="434924" y="307533"/>
                  <a:pt x="430999" y="303538"/>
                </a:cubicBezTo>
                <a:cubicBezTo>
                  <a:pt x="397038" y="269617"/>
                  <a:pt x="351907" y="250998"/>
                  <a:pt x="303908" y="250998"/>
                </a:cubicBezTo>
                <a:cubicBezTo>
                  <a:pt x="255909" y="250998"/>
                  <a:pt x="210778" y="269617"/>
                  <a:pt x="176892" y="303538"/>
                </a:cubicBezTo>
                <a:cubicBezTo>
                  <a:pt x="172892" y="307533"/>
                  <a:pt x="167610" y="309719"/>
                  <a:pt x="161949" y="309719"/>
                </a:cubicBezTo>
                <a:cubicBezTo>
                  <a:pt x="156365" y="309719"/>
                  <a:pt x="151082" y="307533"/>
                  <a:pt x="147082" y="303538"/>
                </a:cubicBezTo>
                <a:cubicBezTo>
                  <a:pt x="138856" y="295321"/>
                  <a:pt x="138856" y="281979"/>
                  <a:pt x="147082" y="273838"/>
                </a:cubicBezTo>
                <a:cubicBezTo>
                  <a:pt x="168289" y="252656"/>
                  <a:pt x="192967" y="236299"/>
                  <a:pt x="220438" y="225142"/>
                </a:cubicBezTo>
                <a:cubicBezTo>
                  <a:pt x="247079" y="214363"/>
                  <a:pt x="275154" y="208936"/>
                  <a:pt x="303908" y="208936"/>
                </a:cubicBezTo>
                <a:close/>
                <a:moveTo>
                  <a:pt x="303875" y="208450"/>
                </a:moveTo>
                <a:cubicBezTo>
                  <a:pt x="275045" y="208450"/>
                  <a:pt x="246895" y="213949"/>
                  <a:pt x="220254" y="224721"/>
                </a:cubicBezTo>
                <a:cubicBezTo>
                  <a:pt x="192632" y="235869"/>
                  <a:pt x="167877" y="252291"/>
                  <a:pt x="146670" y="273458"/>
                </a:cubicBezTo>
                <a:cubicBezTo>
                  <a:pt x="138293" y="281819"/>
                  <a:pt x="138293" y="295454"/>
                  <a:pt x="146670" y="303890"/>
                </a:cubicBezTo>
                <a:cubicBezTo>
                  <a:pt x="155123" y="312252"/>
                  <a:pt x="168783" y="312252"/>
                  <a:pt x="177160" y="303890"/>
                </a:cubicBezTo>
                <a:cubicBezTo>
                  <a:pt x="211046" y="270068"/>
                  <a:pt x="256027" y="251462"/>
                  <a:pt x="303875" y="251462"/>
                </a:cubicBezTo>
                <a:cubicBezTo>
                  <a:pt x="351723" y="251462"/>
                  <a:pt x="396779" y="270068"/>
                  <a:pt x="430590" y="303890"/>
                </a:cubicBezTo>
                <a:cubicBezTo>
                  <a:pt x="434816" y="308109"/>
                  <a:pt x="440325" y="310143"/>
                  <a:pt x="445835" y="310143"/>
                </a:cubicBezTo>
                <a:cubicBezTo>
                  <a:pt x="451344" y="310143"/>
                  <a:pt x="456853" y="308109"/>
                  <a:pt x="461080" y="303890"/>
                </a:cubicBezTo>
                <a:cubicBezTo>
                  <a:pt x="469457" y="295454"/>
                  <a:pt x="469457" y="281819"/>
                  <a:pt x="461080" y="273458"/>
                </a:cubicBezTo>
                <a:cubicBezTo>
                  <a:pt x="439873" y="252291"/>
                  <a:pt x="415118" y="235869"/>
                  <a:pt x="387496" y="224721"/>
                </a:cubicBezTo>
                <a:cubicBezTo>
                  <a:pt x="360855" y="213949"/>
                  <a:pt x="332780" y="208450"/>
                  <a:pt x="303875" y="208450"/>
                </a:cubicBezTo>
                <a:close/>
                <a:moveTo>
                  <a:pt x="303908" y="207956"/>
                </a:moveTo>
                <a:cubicBezTo>
                  <a:pt x="332813" y="207956"/>
                  <a:pt x="361039" y="213383"/>
                  <a:pt x="387755" y="224238"/>
                </a:cubicBezTo>
                <a:cubicBezTo>
                  <a:pt x="415377" y="235394"/>
                  <a:pt x="440207" y="251827"/>
                  <a:pt x="461489" y="273084"/>
                </a:cubicBezTo>
                <a:cubicBezTo>
                  <a:pt x="465640" y="277230"/>
                  <a:pt x="467904" y="282808"/>
                  <a:pt x="467904" y="288688"/>
                </a:cubicBezTo>
                <a:cubicBezTo>
                  <a:pt x="467904" y="294567"/>
                  <a:pt x="465640" y="300070"/>
                  <a:pt x="461489" y="304291"/>
                </a:cubicBezTo>
                <a:cubicBezTo>
                  <a:pt x="457263" y="308437"/>
                  <a:pt x="451753" y="310699"/>
                  <a:pt x="445867" y="310699"/>
                </a:cubicBezTo>
                <a:cubicBezTo>
                  <a:pt x="439980" y="310699"/>
                  <a:pt x="434395" y="308437"/>
                  <a:pt x="430245" y="304291"/>
                </a:cubicBezTo>
                <a:cubicBezTo>
                  <a:pt x="396510" y="270521"/>
                  <a:pt x="351680" y="251978"/>
                  <a:pt x="303908" y="251978"/>
                </a:cubicBezTo>
                <a:cubicBezTo>
                  <a:pt x="256211" y="251978"/>
                  <a:pt x="211307" y="270521"/>
                  <a:pt x="177572" y="304291"/>
                </a:cubicBezTo>
                <a:cubicBezTo>
                  <a:pt x="173421" y="308437"/>
                  <a:pt x="167836" y="310699"/>
                  <a:pt x="161949" y="310699"/>
                </a:cubicBezTo>
                <a:cubicBezTo>
                  <a:pt x="156063" y="310699"/>
                  <a:pt x="150553" y="308437"/>
                  <a:pt x="146403" y="304291"/>
                </a:cubicBezTo>
                <a:cubicBezTo>
                  <a:pt x="137799" y="295698"/>
                  <a:pt x="137799" y="281677"/>
                  <a:pt x="146403" y="273084"/>
                </a:cubicBezTo>
                <a:cubicBezTo>
                  <a:pt x="167610" y="251827"/>
                  <a:pt x="192439" y="235394"/>
                  <a:pt x="220061" y="224238"/>
                </a:cubicBezTo>
                <a:cubicBezTo>
                  <a:pt x="246777" y="213383"/>
                  <a:pt x="275003" y="207956"/>
                  <a:pt x="303908" y="207956"/>
                </a:cubicBezTo>
                <a:close/>
                <a:moveTo>
                  <a:pt x="303910" y="103938"/>
                </a:moveTo>
                <a:cubicBezTo>
                  <a:pt x="345044" y="103938"/>
                  <a:pt x="385122" y="111698"/>
                  <a:pt x="423086" y="127065"/>
                </a:cubicBezTo>
                <a:cubicBezTo>
                  <a:pt x="462333" y="142960"/>
                  <a:pt x="497580" y="166313"/>
                  <a:pt x="527846" y="196446"/>
                </a:cubicBezTo>
                <a:cubicBezTo>
                  <a:pt x="531846" y="200439"/>
                  <a:pt x="534034" y="205712"/>
                  <a:pt x="534034" y="211362"/>
                </a:cubicBezTo>
                <a:cubicBezTo>
                  <a:pt x="534034" y="216936"/>
                  <a:pt x="531846" y="222210"/>
                  <a:pt x="527846" y="226202"/>
                </a:cubicBezTo>
                <a:cubicBezTo>
                  <a:pt x="523845" y="230195"/>
                  <a:pt x="518562" y="232379"/>
                  <a:pt x="512977" y="232379"/>
                </a:cubicBezTo>
                <a:cubicBezTo>
                  <a:pt x="507316" y="232379"/>
                  <a:pt x="502033" y="230195"/>
                  <a:pt x="498033" y="226202"/>
                </a:cubicBezTo>
                <a:cubicBezTo>
                  <a:pt x="471843" y="200062"/>
                  <a:pt x="441275" y="179798"/>
                  <a:pt x="407236" y="166012"/>
                </a:cubicBezTo>
                <a:cubicBezTo>
                  <a:pt x="374329" y="152678"/>
                  <a:pt x="339610" y="145898"/>
                  <a:pt x="303910" y="145898"/>
                </a:cubicBezTo>
                <a:cubicBezTo>
                  <a:pt x="268286" y="145898"/>
                  <a:pt x="233492" y="152678"/>
                  <a:pt x="200585" y="166012"/>
                </a:cubicBezTo>
                <a:cubicBezTo>
                  <a:pt x="166546" y="179798"/>
                  <a:pt x="135978" y="200062"/>
                  <a:pt x="109788" y="226202"/>
                </a:cubicBezTo>
                <a:cubicBezTo>
                  <a:pt x="105788" y="230195"/>
                  <a:pt x="100505" y="232379"/>
                  <a:pt x="94920" y="232379"/>
                </a:cubicBezTo>
                <a:cubicBezTo>
                  <a:pt x="89259" y="232379"/>
                  <a:pt x="83976" y="230195"/>
                  <a:pt x="79975" y="226202"/>
                </a:cubicBezTo>
                <a:cubicBezTo>
                  <a:pt x="76051" y="222210"/>
                  <a:pt x="73862" y="216936"/>
                  <a:pt x="73862" y="211362"/>
                </a:cubicBezTo>
                <a:cubicBezTo>
                  <a:pt x="73862" y="205712"/>
                  <a:pt x="76051" y="200439"/>
                  <a:pt x="79975" y="196446"/>
                </a:cubicBezTo>
                <a:cubicBezTo>
                  <a:pt x="110241" y="166313"/>
                  <a:pt x="145488" y="142960"/>
                  <a:pt x="184735" y="127065"/>
                </a:cubicBezTo>
                <a:cubicBezTo>
                  <a:pt x="222699" y="111698"/>
                  <a:pt x="262776" y="103938"/>
                  <a:pt x="303910" y="103938"/>
                </a:cubicBezTo>
                <a:close/>
                <a:moveTo>
                  <a:pt x="303910" y="103378"/>
                </a:moveTo>
                <a:cubicBezTo>
                  <a:pt x="262707" y="103378"/>
                  <a:pt x="222560" y="111141"/>
                  <a:pt x="184602" y="126593"/>
                </a:cubicBezTo>
                <a:cubicBezTo>
                  <a:pt x="145210" y="142497"/>
                  <a:pt x="109969" y="165939"/>
                  <a:pt x="79708" y="196164"/>
                </a:cubicBezTo>
                <a:cubicBezTo>
                  <a:pt x="71256" y="204530"/>
                  <a:pt x="71256" y="218173"/>
                  <a:pt x="79708" y="226615"/>
                </a:cubicBezTo>
                <a:cubicBezTo>
                  <a:pt x="88084" y="234982"/>
                  <a:pt x="101743" y="234982"/>
                  <a:pt x="110195" y="226615"/>
                </a:cubicBezTo>
                <a:cubicBezTo>
                  <a:pt x="136306" y="200460"/>
                  <a:pt x="166793" y="180260"/>
                  <a:pt x="200827" y="166466"/>
                </a:cubicBezTo>
                <a:cubicBezTo>
                  <a:pt x="233653" y="153200"/>
                  <a:pt x="268291" y="146417"/>
                  <a:pt x="303910" y="146417"/>
                </a:cubicBezTo>
                <a:cubicBezTo>
                  <a:pt x="339529" y="146417"/>
                  <a:pt x="374242" y="153200"/>
                  <a:pt x="407069" y="166466"/>
                </a:cubicBezTo>
                <a:cubicBezTo>
                  <a:pt x="441027" y="180260"/>
                  <a:pt x="471514" y="200460"/>
                  <a:pt x="497700" y="226615"/>
                </a:cubicBezTo>
                <a:cubicBezTo>
                  <a:pt x="501926" y="230761"/>
                  <a:pt x="507435" y="232871"/>
                  <a:pt x="512944" y="232871"/>
                </a:cubicBezTo>
                <a:cubicBezTo>
                  <a:pt x="518453" y="232871"/>
                  <a:pt x="523962" y="230761"/>
                  <a:pt x="528188" y="226615"/>
                </a:cubicBezTo>
                <a:cubicBezTo>
                  <a:pt x="536564" y="218173"/>
                  <a:pt x="536564" y="204530"/>
                  <a:pt x="528188" y="196164"/>
                </a:cubicBezTo>
                <a:cubicBezTo>
                  <a:pt x="497927" y="165939"/>
                  <a:pt x="462610" y="142497"/>
                  <a:pt x="423218" y="126593"/>
                </a:cubicBezTo>
                <a:cubicBezTo>
                  <a:pt x="385260" y="111141"/>
                  <a:pt x="345113" y="103378"/>
                  <a:pt x="303910" y="103378"/>
                </a:cubicBezTo>
                <a:close/>
                <a:moveTo>
                  <a:pt x="303910" y="102884"/>
                </a:moveTo>
                <a:cubicBezTo>
                  <a:pt x="345195" y="102884"/>
                  <a:pt x="385348" y="110718"/>
                  <a:pt x="423463" y="126086"/>
                </a:cubicBezTo>
                <a:cubicBezTo>
                  <a:pt x="462861" y="142056"/>
                  <a:pt x="498259" y="165485"/>
                  <a:pt x="528525" y="195768"/>
                </a:cubicBezTo>
                <a:cubicBezTo>
                  <a:pt x="537129" y="204356"/>
                  <a:pt x="537129" y="218292"/>
                  <a:pt x="528525" y="226880"/>
                </a:cubicBezTo>
                <a:cubicBezTo>
                  <a:pt x="524374" y="231099"/>
                  <a:pt x="518864" y="233359"/>
                  <a:pt x="512977" y="233359"/>
                </a:cubicBezTo>
                <a:cubicBezTo>
                  <a:pt x="507090" y="233359"/>
                  <a:pt x="501505" y="231099"/>
                  <a:pt x="497354" y="226880"/>
                </a:cubicBezTo>
                <a:cubicBezTo>
                  <a:pt x="471239" y="200815"/>
                  <a:pt x="440823" y="180626"/>
                  <a:pt x="406859" y="166916"/>
                </a:cubicBezTo>
                <a:cubicBezTo>
                  <a:pt x="374102" y="153658"/>
                  <a:pt x="339459" y="146953"/>
                  <a:pt x="303910" y="146953"/>
                </a:cubicBezTo>
                <a:cubicBezTo>
                  <a:pt x="268362" y="146953"/>
                  <a:pt x="233719" y="153658"/>
                  <a:pt x="200962" y="166916"/>
                </a:cubicBezTo>
                <a:cubicBezTo>
                  <a:pt x="167074" y="180626"/>
                  <a:pt x="136582" y="200815"/>
                  <a:pt x="110467" y="226880"/>
                </a:cubicBezTo>
                <a:cubicBezTo>
                  <a:pt x="106316" y="231099"/>
                  <a:pt x="100807" y="233359"/>
                  <a:pt x="94920" y="233359"/>
                </a:cubicBezTo>
                <a:cubicBezTo>
                  <a:pt x="89032" y="233359"/>
                  <a:pt x="83447" y="231099"/>
                  <a:pt x="79296" y="226880"/>
                </a:cubicBezTo>
                <a:cubicBezTo>
                  <a:pt x="70692" y="218292"/>
                  <a:pt x="70692" y="204356"/>
                  <a:pt x="79296" y="195768"/>
                </a:cubicBezTo>
                <a:cubicBezTo>
                  <a:pt x="109637" y="165485"/>
                  <a:pt x="144960" y="142056"/>
                  <a:pt x="184358" y="126086"/>
                </a:cubicBezTo>
                <a:cubicBezTo>
                  <a:pt x="222473" y="110718"/>
                  <a:pt x="262701" y="102884"/>
                  <a:pt x="303910" y="102884"/>
                </a:cubicBezTo>
                <a:close/>
                <a:moveTo>
                  <a:pt x="303908" y="979"/>
                </a:moveTo>
                <a:cubicBezTo>
                  <a:pt x="358399" y="979"/>
                  <a:pt x="411531" y="11304"/>
                  <a:pt x="461871" y="31653"/>
                </a:cubicBezTo>
                <a:cubicBezTo>
                  <a:pt x="513947" y="52755"/>
                  <a:pt x="560664" y="83730"/>
                  <a:pt x="600664" y="123748"/>
                </a:cubicBezTo>
                <a:cubicBezTo>
                  <a:pt x="608891" y="131963"/>
                  <a:pt x="608891" y="145302"/>
                  <a:pt x="600664" y="153442"/>
                </a:cubicBezTo>
                <a:cubicBezTo>
                  <a:pt x="596740" y="157436"/>
                  <a:pt x="591457" y="159622"/>
                  <a:pt x="585796" y="159622"/>
                </a:cubicBezTo>
                <a:cubicBezTo>
                  <a:pt x="580212" y="159622"/>
                  <a:pt x="574928" y="157436"/>
                  <a:pt x="570928" y="153442"/>
                </a:cubicBezTo>
                <a:cubicBezTo>
                  <a:pt x="534853" y="117493"/>
                  <a:pt x="492815" y="89608"/>
                  <a:pt x="446022" y="70616"/>
                </a:cubicBezTo>
                <a:cubicBezTo>
                  <a:pt x="400814" y="52303"/>
                  <a:pt x="352965" y="43033"/>
                  <a:pt x="303908" y="43033"/>
                </a:cubicBezTo>
                <a:cubicBezTo>
                  <a:pt x="254851" y="43033"/>
                  <a:pt x="207077" y="52303"/>
                  <a:pt x="161794" y="70616"/>
                </a:cubicBezTo>
                <a:cubicBezTo>
                  <a:pt x="115001" y="89608"/>
                  <a:pt x="72963" y="117493"/>
                  <a:pt x="36887" y="153442"/>
                </a:cubicBezTo>
                <a:cubicBezTo>
                  <a:pt x="32963" y="157436"/>
                  <a:pt x="27680" y="159622"/>
                  <a:pt x="22019" y="159622"/>
                </a:cubicBezTo>
                <a:cubicBezTo>
                  <a:pt x="16434" y="159622"/>
                  <a:pt x="11151" y="157436"/>
                  <a:pt x="7151" y="153442"/>
                </a:cubicBezTo>
                <a:cubicBezTo>
                  <a:pt x="-1075" y="145302"/>
                  <a:pt x="-1075" y="131963"/>
                  <a:pt x="7151" y="123748"/>
                </a:cubicBezTo>
                <a:cubicBezTo>
                  <a:pt x="47227" y="83730"/>
                  <a:pt x="93944" y="52755"/>
                  <a:pt x="146020" y="31653"/>
                </a:cubicBezTo>
                <a:cubicBezTo>
                  <a:pt x="196284" y="11304"/>
                  <a:pt x="249417" y="979"/>
                  <a:pt x="303908" y="979"/>
                </a:cubicBezTo>
                <a:close/>
                <a:moveTo>
                  <a:pt x="303908" y="494"/>
                </a:moveTo>
                <a:cubicBezTo>
                  <a:pt x="249348" y="494"/>
                  <a:pt x="196147" y="10819"/>
                  <a:pt x="145813" y="31168"/>
                </a:cubicBezTo>
                <a:cubicBezTo>
                  <a:pt x="93668" y="52270"/>
                  <a:pt x="46956" y="83321"/>
                  <a:pt x="6809" y="123341"/>
                </a:cubicBezTo>
                <a:cubicBezTo>
                  <a:pt x="-1567" y="131782"/>
                  <a:pt x="-1567" y="145423"/>
                  <a:pt x="6809" y="153789"/>
                </a:cubicBezTo>
                <a:cubicBezTo>
                  <a:pt x="15261" y="162230"/>
                  <a:pt x="28920" y="162230"/>
                  <a:pt x="37297" y="153789"/>
                </a:cubicBezTo>
                <a:cubicBezTo>
                  <a:pt x="73293" y="117839"/>
                  <a:pt x="115250" y="90029"/>
                  <a:pt x="162037" y="71112"/>
                </a:cubicBezTo>
                <a:cubicBezTo>
                  <a:pt x="207164" y="52798"/>
                  <a:pt x="254933" y="43528"/>
                  <a:pt x="303908" y="43528"/>
                </a:cubicBezTo>
                <a:cubicBezTo>
                  <a:pt x="352884" y="43528"/>
                  <a:pt x="400652" y="52798"/>
                  <a:pt x="445779" y="71112"/>
                </a:cubicBezTo>
                <a:cubicBezTo>
                  <a:pt x="492566" y="90029"/>
                  <a:pt x="534524" y="117839"/>
                  <a:pt x="570520" y="153789"/>
                </a:cubicBezTo>
                <a:cubicBezTo>
                  <a:pt x="574746" y="158009"/>
                  <a:pt x="580255" y="160120"/>
                  <a:pt x="585764" y="160120"/>
                </a:cubicBezTo>
                <a:cubicBezTo>
                  <a:pt x="591272" y="160120"/>
                  <a:pt x="596781" y="158009"/>
                  <a:pt x="601007" y="153789"/>
                </a:cubicBezTo>
                <a:cubicBezTo>
                  <a:pt x="609459" y="145423"/>
                  <a:pt x="609459" y="131782"/>
                  <a:pt x="601007" y="123341"/>
                </a:cubicBezTo>
                <a:cubicBezTo>
                  <a:pt x="560936" y="83321"/>
                  <a:pt x="514149" y="52270"/>
                  <a:pt x="462004" y="31168"/>
                </a:cubicBezTo>
                <a:cubicBezTo>
                  <a:pt x="411670" y="10819"/>
                  <a:pt x="358468" y="494"/>
                  <a:pt x="303908" y="494"/>
                </a:cubicBezTo>
                <a:close/>
                <a:moveTo>
                  <a:pt x="303908" y="0"/>
                </a:moveTo>
                <a:cubicBezTo>
                  <a:pt x="358550" y="0"/>
                  <a:pt x="411833" y="10325"/>
                  <a:pt x="462248" y="30748"/>
                </a:cubicBezTo>
                <a:cubicBezTo>
                  <a:pt x="514400" y="51926"/>
                  <a:pt x="561268" y="82976"/>
                  <a:pt x="601419" y="123070"/>
                </a:cubicBezTo>
                <a:cubicBezTo>
                  <a:pt x="610023" y="131661"/>
                  <a:pt x="610023" y="145604"/>
                  <a:pt x="601419" y="154195"/>
                </a:cubicBezTo>
                <a:cubicBezTo>
                  <a:pt x="597268" y="158340"/>
                  <a:pt x="591683" y="160677"/>
                  <a:pt x="585796" y="160677"/>
                </a:cubicBezTo>
                <a:cubicBezTo>
                  <a:pt x="579910" y="160677"/>
                  <a:pt x="574400" y="158340"/>
                  <a:pt x="570174" y="154195"/>
                </a:cubicBezTo>
                <a:cubicBezTo>
                  <a:pt x="534249" y="118247"/>
                  <a:pt x="492362" y="90512"/>
                  <a:pt x="445645" y="71596"/>
                </a:cubicBezTo>
                <a:cubicBezTo>
                  <a:pt x="400512" y="53282"/>
                  <a:pt x="352814" y="44013"/>
                  <a:pt x="303908" y="44013"/>
                </a:cubicBezTo>
                <a:cubicBezTo>
                  <a:pt x="255002" y="44013"/>
                  <a:pt x="207303" y="53282"/>
                  <a:pt x="162171" y="71596"/>
                </a:cubicBezTo>
                <a:cubicBezTo>
                  <a:pt x="115529" y="90512"/>
                  <a:pt x="73567" y="118247"/>
                  <a:pt x="37642" y="154195"/>
                </a:cubicBezTo>
                <a:cubicBezTo>
                  <a:pt x="33491" y="158340"/>
                  <a:pt x="27906" y="160677"/>
                  <a:pt x="22019" y="160677"/>
                </a:cubicBezTo>
                <a:cubicBezTo>
                  <a:pt x="16132" y="160677"/>
                  <a:pt x="10623" y="158340"/>
                  <a:pt x="6396" y="154195"/>
                </a:cubicBezTo>
                <a:cubicBezTo>
                  <a:pt x="-2132" y="145604"/>
                  <a:pt x="-2132" y="131661"/>
                  <a:pt x="6396" y="123070"/>
                </a:cubicBezTo>
                <a:cubicBezTo>
                  <a:pt x="46623" y="82976"/>
                  <a:pt x="93416" y="51926"/>
                  <a:pt x="145643" y="30748"/>
                </a:cubicBezTo>
                <a:cubicBezTo>
                  <a:pt x="196058" y="10325"/>
                  <a:pt x="249266" y="0"/>
                  <a:pt x="303908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文本框 48"/>
          <p:cNvSpPr txBox="1"/>
          <p:nvPr/>
        </p:nvSpPr>
        <p:spPr>
          <a:xfrm>
            <a:off x="5291975" y="4236756"/>
            <a:ext cx="302952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信号不好、网速慢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可能是：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光纤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光猫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网线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路由器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任何一环的问题！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024890" y="671830"/>
            <a:ext cx="1079500" cy="863600"/>
            <a:chOff x="1614" y="1058"/>
            <a:chExt cx="1700" cy="1360"/>
          </a:xfrm>
        </p:grpSpPr>
        <p:sp>
          <p:nvSpPr>
            <p:cNvPr id="27" name="文本框 26"/>
            <p:cNvSpPr txBox="1"/>
            <p:nvPr/>
          </p:nvSpPr>
          <p:spPr>
            <a:xfrm>
              <a:off x="1614" y="1790"/>
              <a:ext cx="170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光纤</a:t>
              </a:r>
              <a:endPara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camera-white-balance-fluorescent-light_61361"/>
            <p:cNvSpPr/>
            <p:nvPr/>
          </p:nvSpPr>
          <p:spPr>
            <a:xfrm>
              <a:off x="1984" y="1058"/>
              <a:ext cx="960" cy="595"/>
            </a:xfrm>
            <a:custGeom>
              <a:avLst/>
              <a:gdLst>
                <a:gd name="connsiteX0" fmla="*/ 489160 w 608485"/>
                <a:gd name="connsiteY0" fmla="*/ 270271 h 377031"/>
                <a:gd name="connsiteX1" fmla="*/ 497775 w 608485"/>
                <a:gd name="connsiteY1" fmla="*/ 275214 h 377031"/>
                <a:gd name="connsiteX2" fmla="*/ 547507 w 608485"/>
                <a:gd name="connsiteY2" fmla="*/ 339666 h 377031"/>
                <a:gd name="connsiteX3" fmla="*/ 545169 w 608485"/>
                <a:gd name="connsiteY3" fmla="*/ 357858 h 377031"/>
                <a:gd name="connsiteX4" fmla="*/ 526562 w 608485"/>
                <a:gd name="connsiteY4" fmla="*/ 372159 h 377031"/>
                <a:gd name="connsiteX5" fmla="*/ 508345 w 608485"/>
                <a:gd name="connsiteY5" fmla="*/ 369825 h 377031"/>
                <a:gd name="connsiteX6" fmla="*/ 458613 w 608485"/>
                <a:gd name="connsiteY6" fmla="*/ 305373 h 377031"/>
                <a:gd name="connsiteX7" fmla="*/ 460951 w 608485"/>
                <a:gd name="connsiteY7" fmla="*/ 287180 h 377031"/>
                <a:gd name="connsiteX8" fmla="*/ 479558 w 608485"/>
                <a:gd name="connsiteY8" fmla="*/ 272879 h 377031"/>
                <a:gd name="connsiteX9" fmla="*/ 489160 w 608485"/>
                <a:gd name="connsiteY9" fmla="*/ 270271 h 377031"/>
                <a:gd name="connsiteX10" fmla="*/ 117631 w 608485"/>
                <a:gd name="connsiteY10" fmla="*/ 270271 h 377031"/>
                <a:gd name="connsiteX11" fmla="*/ 127233 w 608485"/>
                <a:gd name="connsiteY11" fmla="*/ 272879 h 377031"/>
                <a:gd name="connsiteX12" fmla="*/ 145840 w 608485"/>
                <a:gd name="connsiteY12" fmla="*/ 287180 h 377031"/>
                <a:gd name="connsiteX13" fmla="*/ 148178 w 608485"/>
                <a:gd name="connsiteY13" fmla="*/ 305373 h 377031"/>
                <a:gd name="connsiteX14" fmla="*/ 98446 w 608485"/>
                <a:gd name="connsiteY14" fmla="*/ 369825 h 377031"/>
                <a:gd name="connsiteX15" fmla="*/ 80229 w 608485"/>
                <a:gd name="connsiteY15" fmla="*/ 372159 h 377031"/>
                <a:gd name="connsiteX16" fmla="*/ 61622 w 608485"/>
                <a:gd name="connsiteY16" fmla="*/ 357858 h 377031"/>
                <a:gd name="connsiteX17" fmla="*/ 59284 w 608485"/>
                <a:gd name="connsiteY17" fmla="*/ 339666 h 377031"/>
                <a:gd name="connsiteX18" fmla="*/ 109016 w 608485"/>
                <a:gd name="connsiteY18" fmla="*/ 275214 h 377031"/>
                <a:gd name="connsiteX19" fmla="*/ 117631 w 608485"/>
                <a:gd name="connsiteY19" fmla="*/ 270271 h 377031"/>
                <a:gd name="connsiteX20" fmla="*/ 291043 w 608485"/>
                <a:gd name="connsiteY20" fmla="*/ 269701 h 377031"/>
                <a:gd name="connsiteX21" fmla="*/ 314500 w 608485"/>
                <a:gd name="connsiteY21" fmla="*/ 269701 h 377031"/>
                <a:gd name="connsiteX22" fmla="*/ 327494 w 608485"/>
                <a:gd name="connsiteY22" fmla="*/ 282643 h 377031"/>
                <a:gd name="connsiteX23" fmla="*/ 327494 w 608485"/>
                <a:gd name="connsiteY23" fmla="*/ 364041 h 377031"/>
                <a:gd name="connsiteX24" fmla="*/ 314500 w 608485"/>
                <a:gd name="connsiteY24" fmla="*/ 377031 h 377031"/>
                <a:gd name="connsiteX25" fmla="*/ 291043 w 608485"/>
                <a:gd name="connsiteY25" fmla="*/ 377031 h 377031"/>
                <a:gd name="connsiteX26" fmla="*/ 278098 w 608485"/>
                <a:gd name="connsiteY26" fmla="*/ 364041 h 377031"/>
                <a:gd name="connsiteX27" fmla="*/ 278098 w 608485"/>
                <a:gd name="connsiteY27" fmla="*/ 282643 h 377031"/>
                <a:gd name="connsiteX28" fmla="*/ 291043 w 608485"/>
                <a:gd name="connsiteY28" fmla="*/ 269701 h 377031"/>
                <a:gd name="connsiteX29" fmla="*/ 556549 w 608485"/>
                <a:gd name="connsiteY29" fmla="*/ 130969 h 377031"/>
                <a:gd name="connsiteX30" fmla="*/ 595489 w 608485"/>
                <a:gd name="connsiteY30" fmla="*/ 130969 h 377031"/>
                <a:gd name="connsiteX31" fmla="*/ 608485 w 608485"/>
                <a:gd name="connsiteY31" fmla="*/ 143909 h 377031"/>
                <a:gd name="connsiteX32" fmla="*/ 608485 w 608485"/>
                <a:gd name="connsiteY32" fmla="*/ 236672 h 377031"/>
                <a:gd name="connsiteX33" fmla="*/ 595489 w 608485"/>
                <a:gd name="connsiteY33" fmla="*/ 249660 h 377031"/>
                <a:gd name="connsiteX34" fmla="*/ 556549 w 608485"/>
                <a:gd name="connsiteY34" fmla="*/ 249660 h 377031"/>
                <a:gd name="connsiteX35" fmla="*/ 12996 w 608485"/>
                <a:gd name="connsiteY35" fmla="*/ 130969 h 377031"/>
                <a:gd name="connsiteX36" fmla="*/ 51936 w 608485"/>
                <a:gd name="connsiteY36" fmla="*/ 130969 h 377031"/>
                <a:gd name="connsiteX37" fmla="*/ 51936 w 608485"/>
                <a:gd name="connsiteY37" fmla="*/ 249660 h 377031"/>
                <a:gd name="connsiteX38" fmla="*/ 12996 w 608485"/>
                <a:gd name="connsiteY38" fmla="*/ 249660 h 377031"/>
                <a:gd name="connsiteX39" fmla="*/ 0 w 608485"/>
                <a:gd name="connsiteY39" fmla="*/ 236672 h 377031"/>
                <a:gd name="connsiteX40" fmla="*/ 0 w 608485"/>
                <a:gd name="connsiteY40" fmla="*/ 143909 h 377031"/>
                <a:gd name="connsiteX41" fmla="*/ 12996 w 608485"/>
                <a:gd name="connsiteY41" fmla="*/ 130969 h 377031"/>
                <a:gd name="connsiteX42" fmla="*/ 79386 w 608485"/>
                <a:gd name="connsiteY42" fmla="*/ 130193 h 377031"/>
                <a:gd name="connsiteX43" fmla="*/ 527405 w 608485"/>
                <a:gd name="connsiteY43" fmla="*/ 130193 h 377031"/>
                <a:gd name="connsiteX44" fmla="*/ 527405 w 608485"/>
                <a:gd name="connsiteY44" fmla="*/ 248813 h 377031"/>
                <a:gd name="connsiteX45" fmla="*/ 79386 w 608485"/>
                <a:gd name="connsiteY45" fmla="*/ 248813 h 377031"/>
                <a:gd name="connsiteX46" fmla="*/ 516960 w 608485"/>
                <a:gd name="connsiteY46" fmla="*/ 2281 h 377031"/>
                <a:gd name="connsiteX47" fmla="*/ 526562 w 608485"/>
                <a:gd name="connsiteY47" fmla="*/ 4869 h 377031"/>
                <a:gd name="connsiteX48" fmla="*/ 545169 w 608485"/>
                <a:gd name="connsiteY48" fmla="*/ 19161 h 377031"/>
                <a:gd name="connsiteX49" fmla="*/ 547507 w 608485"/>
                <a:gd name="connsiteY49" fmla="*/ 37341 h 377031"/>
                <a:gd name="connsiteX50" fmla="*/ 497775 w 608485"/>
                <a:gd name="connsiteY50" fmla="*/ 101751 h 377031"/>
                <a:gd name="connsiteX51" fmla="*/ 479558 w 608485"/>
                <a:gd name="connsiteY51" fmla="*/ 104084 h 377031"/>
                <a:gd name="connsiteX52" fmla="*/ 460951 w 608485"/>
                <a:gd name="connsiteY52" fmla="*/ 89793 h 377031"/>
                <a:gd name="connsiteX53" fmla="*/ 458613 w 608485"/>
                <a:gd name="connsiteY53" fmla="*/ 71612 h 377031"/>
                <a:gd name="connsiteX54" fmla="*/ 508345 w 608485"/>
                <a:gd name="connsiteY54" fmla="*/ 7203 h 377031"/>
                <a:gd name="connsiteX55" fmla="*/ 516960 w 608485"/>
                <a:gd name="connsiteY55" fmla="*/ 2281 h 377031"/>
                <a:gd name="connsiteX56" fmla="*/ 89812 w 608485"/>
                <a:gd name="connsiteY56" fmla="*/ 2281 h 377031"/>
                <a:gd name="connsiteX57" fmla="*/ 98446 w 608485"/>
                <a:gd name="connsiteY57" fmla="*/ 7203 h 377031"/>
                <a:gd name="connsiteX58" fmla="*/ 148178 w 608485"/>
                <a:gd name="connsiteY58" fmla="*/ 71612 h 377031"/>
                <a:gd name="connsiteX59" fmla="*/ 145840 w 608485"/>
                <a:gd name="connsiteY59" fmla="*/ 89793 h 377031"/>
                <a:gd name="connsiteX60" fmla="*/ 127233 w 608485"/>
                <a:gd name="connsiteY60" fmla="*/ 104084 h 377031"/>
                <a:gd name="connsiteX61" fmla="*/ 109016 w 608485"/>
                <a:gd name="connsiteY61" fmla="*/ 101751 h 377031"/>
                <a:gd name="connsiteX62" fmla="*/ 59284 w 608485"/>
                <a:gd name="connsiteY62" fmla="*/ 37341 h 377031"/>
                <a:gd name="connsiteX63" fmla="*/ 61622 w 608485"/>
                <a:gd name="connsiteY63" fmla="*/ 19161 h 377031"/>
                <a:gd name="connsiteX64" fmla="*/ 80229 w 608485"/>
                <a:gd name="connsiteY64" fmla="*/ 4869 h 377031"/>
                <a:gd name="connsiteX65" fmla="*/ 89812 w 608485"/>
                <a:gd name="connsiteY65" fmla="*/ 2281 h 377031"/>
                <a:gd name="connsiteX66" fmla="*/ 291043 w 608485"/>
                <a:gd name="connsiteY66" fmla="*/ 0 h 377031"/>
                <a:gd name="connsiteX67" fmla="*/ 314500 w 608485"/>
                <a:gd name="connsiteY67" fmla="*/ 0 h 377031"/>
                <a:gd name="connsiteX68" fmla="*/ 327494 w 608485"/>
                <a:gd name="connsiteY68" fmla="*/ 12982 h 377031"/>
                <a:gd name="connsiteX69" fmla="*/ 327494 w 608485"/>
                <a:gd name="connsiteY69" fmla="*/ 94277 h 377031"/>
                <a:gd name="connsiteX70" fmla="*/ 314500 w 608485"/>
                <a:gd name="connsiteY70" fmla="*/ 107259 h 377031"/>
                <a:gd name="connsiteX71" fmla="*/ 291043 w 608485"/>
                <a:gd name="connsiteY71" fmla="*/ 107259 h 377031"/>
                <a:gd name="connsiteX72" fmla="*/ 278098 w 608485"/>
                <a:gd name="connsiteY72" fmla="*/ 94277 h 377031"/>
                <a:gd name="connsiteX73" fmla="*/ 278098 w 608485"/>
                <a:gd name="connsiteY73" fmla="*/ 12982 h 377031"/>
                <a:gd name="connsiteX74" fmla="*/ 291043 w 608485"/>
                <a:gd name="connsiteY74" fmla="*/ 0 h 377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608485" h="377031">
                  <a:moveTo>
                    <a:pt x="489160" y="270271"/>
                  </a:moveTo>
                  <a:cubicBezTo>
                    <a:pt x="492454" y="270690"/>
                    <a:pt x="495583" y="272368"/>
                    <a:pt x="497775" y="275214"/>
                  </a:cubicBezTo>
                  <a:lnTo>
                    <a:pt x="547507" y="339666"/>
                  </a:lnTo>
                  <a:cubicBezTo>
                    <a:pt x="551891" y="345357"/>
                    <a:pt x="550819" y="353480"/>
                    <a:pt x="545169" y="357858"/>
                  </a:cubicBezTo>
                  <a:lnTo>
                    <a:pt x="526562" y="372159"/>
                  </a:lnTo>
                  <a:cubicBezTo>
                    <a:pt x="520863" y="376537"/>
                    <a:pt x="512729" y="375467"/>
                    <a:pt x="508345" y="369825"/>
                  </a:cubicBezTo>
                  <a:lnTo>
                    <a:pt x="458613" y="305373"/>
                  </a:lnTo>
                  <a:cubicBezTo>
                    <a:pt x="454229" y="299681"/>
                    <a:pt x="455301" y="291558"/>
                    <a:pt x="460951" y="287180"/>
                  </a:cubicBezTo>
                  <a:lnTo>
                    <a:pt x="479558" y="272879"/>
                  </a:lnTo>
                  <a:cubicBezTo>
                    <a:pt x="482408" y="270690"/>
                    <a:pt x="485866" y="269851"/>
                    <a:pt x="489160" y="270271"/>
                  </a:cubicBezTo>
                  <a:close/>
                  <a:moveTo>
                    <a:pt x="117631" y="270271"/>
                  </a:moveTo>
                  <a:cubicBezTo>
                    <a:pt x="120925" y="269851"/>
                    <a:pt x="124384" y="270690"/>
                    <a:pt x="127233" y="272879"/>
                  </a:cubicBezTo>
                  <a:lnTo>
                    <a:pt x="145840" y="287180"/>
                  </a:lnTo>
                  <a:cubicBezTo>
                    <a:pt x="151490" y="291558"/>
                    <a:pt x="152562" y="299681"/>
                    <a:pt x="148178" y="305373"/>
                  </a:cubicBezTo>
                  <a:lnTo>
                    <a:pt x="98446" y="369825"/>
                  </a:lnTo>
                  <a:cubicBezTo>
                    <a:pt x="94062" y="375467"/>
                    <a:pt x="85928" y="376537"/>
                    <a:pt x="80229" y="372159"/>
                  </a:cubicBezTo>
                  <a:lnTo>
                    <a:pt x="61622" y="357858"/>
                  </a:lnTo>
                  <a:cubicBezTo>
                    <a:pt x="55972" y="353480"/>
                    <a:pt x="54900" y="345357"/>
                    <a:pt x="59284" y="339666"/>
                  </a:cubicBezTo>
                  <a:lnTo>
                    <a:pt x="109016" y="275214"/>
                  </a:lnTo>
                  <a:cubicBezTo>
                    <a:pt x="111208" y="272368"/>
                    <a:pt x="114338" y="270690"/>
                    <a:pt x="117631" y="270271"/>
                  </a:cubicBezTo>
                  <a:close/>
                  <a:moveTo>
                    <a:pt x="291043" y="269701"/>
                  </a:moveTo>
                  <a:lnTo>
                    <a:pt x="314500" y="269701"/>
                  </a:lnTo>
                  <a:cubicBezTo>
                    <a:pt x="321654" y="269701"/>
                    <a:pt x="327494" y="275491"/>
                    <a:pt x="327494" y="282643"/>
                  </a:cubicBezTo>
                  <a:lnTo>
                    <a:pt x="327494" y="364041"/>
                  </a:lnTo>
                  <a:cubicBezTo>
                    <a:pt x="327494" y="371193"/>
                    <a:pt x="321654" y="377031"/>
                    <a:pt x="314500" y="377031"/>
                  </a:cubicBezTo>
                  <a:lnTo>
                    <a:pt x="291043" y="377031"/>
                  </a:lnTo>
                  <a:cubicBezTo>
                    <a:pt x="283889" y="377031"/>
                    <a:pt x="278098" y="371193"/>
                    <a:pt x="278098" y="364041"/>
                  </a:cubicBezTo>
                  <a:lnTo>
                    <a:pt x="278098" y="282643"/>
                  </a:lnTo>
                  <a:cubicBezTo>
                    <a:pt x="278098" y="275491"/>
                    <a:pt x="283889" y="269701"/>
                    <a:pt x="291043" y="269701"/>
                  </a:cubicBezTo>
                  <a:close/>
                  <a:moveTo>
                    <a:pt x="556549" y="130969"/>
                  </a:moveTo>
                  <a:lnTo>
                    <a:pt x="595489" y="130969"/>
                  </a:lnTo>
                  <a:cubicBezTo>
                    <a:pt x="602693" y="130969"/>
                    <a:pt x="608485" y="136758"/>
                    <a:pt x="608485" y="143909"/>
                  </a:cubicBezTo>
                  <a:lnTo>
                    <a:pt x="608485" y="236672"/>
                  </a:lnTo>
                  <a:cubicBezTo>
                    <a:pt x="608485" y="243823"/>
                    <a:pt x="602693" y="249660"/>
                    <a:pt x="595489" y="249660"/>
                  </a:cubicBezTo>
                  <a:lnTo>
                    <a:pt x="556549" y="249660"/>
                  </a:lnTo>
                  <a:close/>
                  <a:moveTo>
                    <a:pt x="12996" y="130969"/>
                  </a:moveTo>
                  <a:lnTo>
                    <a:pt x="51936" y="130969"/>
                  </a:lnTo>
                  <a:lnTo>
                    <a:pt x="51936" y="249660"/>
                  </a:lnTo>
                  <a:lnTo>
                    <a:pt x="12996" y="249660"/>
                  </a:lnTo>
                  <a:cubicBezTo>
                    <a:pt x="5792" y="249660"/>
                    <a:pt x="0" y="243823"/>
                    <a:pt x="0" y="236672"/>
                  </a:cubicBezTo>
                  <a:lnTo>
                    <a:pt x="0" y="143909"/>
                  </a:lnTo>
                  <a:cubicBezTo>
                    <a:pt x="0" y="136758"/>
                    <a:pt x="5792" y="130969"/>
                    <a:pt x="12996" y="130969"/>
                  </a:cubicBezTo>
                  <a:close/>
                  <a:moveTo>
                    <a:pt x="79386" y="130193"/>
                  </a:moveTo>
                  <a:lnTo>
                    <a:pt x="527405" y="130193"/>
                  </a:lnTo>
                  <a:lnTo>
                    <a:pt x="527405" y="248813"/>
                  </a:lnTo>
                  <a:lnTo>
                    <a:pt x="79386" y="248813"/>
                  </a:lnTo>
                  <a:close/>
                  <a:moveTo>
                    <a:pt x="516960" y="2281"/>
                  </a:moveTo>
                  <a:cubicBezTo>
                    <a:pt x="520254" y="1855"/>
                    <a:pt x="523712" y="2682"/>
                    <a:pt x="526562" y="4869"/>
                  </a:cubicBezTo>
                  <a:lnTo>
                    <a:pt x="545169" y="19161"/>
                  </a:lnTo>
                  <a:cubicBezTo>
                    <a:pt x="550819" y="23536"/>
                    <a:pt x="551891" y="31654"/>
                    <a:pt x="547507" y="37341"/>
                  </a:cubicBezTo>
                  <a:lnTo>
                    <a:pt x="497775" y="101751"/>
                  </a:lnTo>
                  <a:cubicBezTo>
                    <a:pt x="493391" y="107438"/>
                    <a:pt x="485257" y="108459"/>
                    <a:pt x="479558" y="104084"/>
                  </a:cubicBezTo>
                  <a:lnTo>
                    <a:pt x="460951" y="89793"/>
                  </a:lnTo>
                  <a:cubicBezTo>
                    <a:pt x="455301" y="85418"/>
                    <a:pt x="454229" y="77300"/>
                    <a:pt x="458613" y="71612"/>
                  </a:cubicBezTo>
                  <a:lnTo>
                    <a:pt x="508345" y="7203"/>
                  </a:lnTo>
                  <a:cubicBezTo>
                    <a:pt x="510537" y="4383"/>
                    <a:pt x="513666" y="2706"/>
                    <a:pt x="516960" y="2281"/>
                  </a:cubicBezTo>
                  <a:close/>
                  <a:moveTo>
                    <a:pt x="89812" y="2281"/>
                  </a:moveTo>
                  <a:cubicBezTo>
                    <a:pt x="93112" y="2706"/>
                    <a:pt x="96254" y="4383"/>
                    <a:pt x="98446" y="7203"/>
                  </a:cubicBezTo>
                  <a:lnTo>
                    <a:pt x="148178" y="71612"/>
                  </a:lnTo>
                  <a:cubicBezTo>
                    <a:pt x="152562" y="77300"/>
                    <a:pt x="151490" y="85418"/>
                    <a:pt x="145840" y="89793"/>
                  </a:cubicBezTo>
                  <a:lnTo>
                    <a:pt x="127233" y="104084"/>
                  </a:lnTo>
                  <a:cubicBezTo>
                    <a:pt x="121534" y="108459"/>
                    <a:pt x="113400" y="107438"/>
                    <a:pt x="109016" y="101751"/>
                  </a:cubicBezTo>
                  <a:lnTo>
                    <a:pt x="59284" y="37341"/>
                  </a:lnTo>
                  <a:cubicBezTo>
                    <a:pt x="54900" y="31654"/>
                    <a:pt x="55972" y="23536"/>
                    <a:pt x="61622" y="19161"/>
                  </a:cubicBezTo>
                  <a:lnTo>
                    <a:pt x="80229" y="4869"/>
                  </a:lnTo>
                  <a:cubicBezTo>
                    <a:pt x="83054" y="2682"/>
                    <a:pt x="86512" y="1855"/>
                    <a:pt x="89812" y="2281"/>
                  </a:cubicBezTo>
                  <a:close/>
                  <a:moveTo>
                    <a:pt x="291043" y="0"/>
                  </a:moveTo>
                  <a:lnTo>
                    <a:pt x="314500" y="0"/>
                  </a:lnTo>
                  <a:cubicBezTo>
                    <a:pt x="321654" y="0"/>
                    <a:pt x="327494" y="5835"/>
                    <a:pt x="327494" y="12982"/>
                  </a:cubicBezTo>
                  <a:lnTo>
                    <a:pt x="327494" y="94277"/>
                  </a:lnTo>
                  <a:cubicBezTo>
                    <a:pt x="327494" y="101473"/>
                    <a:pt x="321654" y="107259"/>
                    <a:pt x="314500" y="107259"/>
                  </a:cubicBezTo>
                  <a:lnTo>
                    <a:pt x="291043" y="107259"/>
                  </a:lnTo>
                  <a:cubicBezTo>
                    <a:pt x="283889" y="107259"/>
                    <a:pt x="278098" y="101473"/>
                    <a:pt x="278098" y="94277"/>
                  </a:cubicBezTo>
                  <a:lnTo>
                    <a:pt x="278098" y="12982"/>
                  </a:lnTo>
                  <a:cubicBezTo>
                    <a:pt x="278098" y="5835"/>
                    <a:pt x="283889" y="0"/>
                    <a:pt x="2910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0" y="618490"/>
            <a:ext cx="1079500" cy="916940"/>
            <a:chOff x="0" y="974"/>
            <a:chExt cx="1700" cy="1444"/>
          </a:xfrm>
        </p:grpSpPr>
        <p:sp>
          <p:nvSpPr>
            <p:cNvPr id="4" name="a67e082b-567e-4d4f-81d7-445c30a3d7c9"/>
            <p:cNvSpPr/>
            <p:nvPr/>
          </p:nvSpPr>
          <p:spPr>
            <a:xfrm>
              <a:off x="509" y="974"/>
              <a:ext cx="762" cy="762"/>
            </a:xfrm>
            <a:custGeom>
              <a:avLst/>
              <a:gdLst>
                <a:gd name="connsiteX0" fmla="*/ 4668774 w 6502431"/>
                <a:gd name="connsiteY0" fmla="*/ 3901440 h 6502431"/>
                <a:gd name="connsiteX1" fmla="*/ 4714304 w 6502431"/>
                <a:gd name="connsiteY1" fmla="*/ 3251168 h 6502431"/>
                <a:gd name="connsiteX2" fmla="*/ 4668774 w 6502431"/>
                <a:gd name="connsiteY2" fmla="*/ 2600897 h 6502431"/>
                <a:gd name="connsiteX3" fmla="*/ 5767674 w 6502431"/>
                <a:gd name="connsiteY3" fmla="*/ 2600897 h 6502431"/>
                <a:gd name="connsiteX4" fmla="*/ 5852255 w 6502431"/>
                <a:gd name="connsiteY4" fmla="*/ 3251168 h 6502431"/>
                <a:gd name="connsiteX5" fmla="*/ 5767674 w 6502431"/>
                <a:gd name="connsiteY5" fmla="*/ 3901440 h 6502431"/>
                <a:gd name="connsiteX6" fmla="*/ 4093274 w 6502431"/>
                <a:gd name="connsiteY6" fmla="*/ 5709095 h 6502431"/>
                <a:gd name="connsiteX7" fmla="*/ 4541997 w 6502431"/>
                <a:gd name="connsiteY7" fmla="*/ 4551617 h 6502431"/>
                <a:gd name="connsiteX8" fmla="*/ 5501069 w 6502431"/>
                <a:gd name="connsiteY8" fmla="*/ 4551617 h 6502431"/>
                <a:gd name="connsiteX9" fmla="*/ 4093274 w 6502431"/>
                <a:gd name="connsiteY9" fmla="*/ 5709095 h 6502431"/>
                <a:gd name="connsiteX10" fmla="*/ 4012025 w 6502431"/>
                <a:gd name="connsiteY10" fmla="*/ 3901440 h 6502431"/>
                <a:gd name="connsiteX11" fmla="*/ 2490407 w 6502431"/>
                <a:gd name="connsiteY11" fmla="*/ 3901440 h 6502431"/>
                <a:gd name="connsiteX12" fmla="*/ 2438400 w 6502431"/>
                <a:gd name="connsiteY12" fmla="*/ 3251168 h 6502431"/>
                <a:gd name="connsiteX13" fmla="*/ 2490407 w 6502431"/>
                <a:gd name="connsiteY13" fmla="*/ 2600897 h 6502431"/>
                <a:gd name="connsiteX14" fmla="*/ 4012025 w 6502431"/>
                <a:gd name="connsiteY14" fmla="*/ 2600897 h 6502431"/>
                <a:gd name="connsiteX15" fmla="*/ 4064032 w 6502431"/>
                <a:gd name="connsiteY15" fmla="*/ 3251168 h 6502431"/>
                <a:gd name="connsiteX16" fmla="*/ 4012025 w 6502431"/>
                <a:gd name="connsiteY16" fmla="*/ 3901440 h 6502431"/>
                <a:gd name="connsiteX17" fmla="*/ 3251264 w 6502431"/>
                <a:gd name="connsiteY17" fmla="*/ 5839111 h 6502431"/>
                <a:gd name="connsiteX18" fmla="*/ 2630234 w 6502431"/>
                <a:gd name="connsiteY18" fmla="*/ 4551617 h 6502431"/>
                <a:gd name="connsiteX19" fmla="*/ 3872198 w 6502431"/>
                <a:gd name="connsiteY19" fmla="*/ 4551617 h 6502431"/>
                <a:gd name="connsiteX20" fmla="*/ 3251264 w 6502431"/>
                <a:gd name="connsiteY20" fmla="*/ 5839111 h 6502431"/>
                <a:gd name="connsiteX21" fmla="*/ 1950720 w 6502431"/>
                <a:gd name="connsiteY21" fmla="*/ 1950720 h 6502431"/>
                <a:gd name="connsiteX22" fmla="*/ 1001363 w 6502431"/>
                <a:gd name="connsiteY22" fmla="*/ 1950720 h 6502431"/>
                <a:gd name="connsiteX23" fmla="*/ 2405920 w 6502431"/>
                <a:gd name="connsiteY23" fmla="*/ 793242 h 6502431"/>
                <a:gd name="connsiteX24" fmla="*/ 1950720 w 6502431"/>
                <a:gd name="connsiteY24" fmla="*/ 1950720 h 6502431"/>
                <a:gd name="connsiteX25" fmla="*/ 1001363 w 6502431"/>
                <a:gd name="connsiteY25" fmla="*/ 4551712 h 6502431"/>
                <a:gd name="connsiteX26" fmla="*/ 1950720 w 6502431"/>
                <a:gd name="connsiteY26" fmla="*/ 4551712 h 6502431"/>
                <a:gd name="connsiteX27" fmla="*/ 2405920 w 6502431"/>
                <a:gd name="connsiteY27" fmla="*/ 5709190 h 6502431"/>
                <a:gd name="connsiteX28" fmla="*/ 1001363 w 6502431"/>
                <a:gd name="connsiteY28" fmla="*/ 4551712 h 6502431"/>
                <a:gd name="connsiteX29" fmla="*/ 734759 w 6502431"/>
                <a:gd name="connsiteY29" fmla="*/ 3901440 h 6502431"/>
                <a:gd name="connsiteX30" fmla="*/ 650177 w 6502431"/>
                <a:gd name="connsiteY30" fmla="*/ 3251168 h 6502431"/>
                <a:gd name="connsiteX31" fmla="*/ 734759 w 6502431"/>
                <a:gd name="connsiteY31" fmla="*/ 2600897 h 6502431"/>
                <a:gd name="connsiteX32" fmla="*/ 1833658 w 6502431"/>
                <a:gd name="connsiteY32" fmla="*/ 2600897 h 6502431"/>
                <a:gd name="connsiteX33" fmla="*/ 1788128 w 6502431"/>
                <a:gd name="connsiteY33" fmla="*/ 3251168 h 6502431"/>
                <a:gd name="connsiteX34" fmla="*/ 1833658 w 6502431"/>
                <a:gd name="connsiteY34" fmla="*/ 3901440 h 6502431"/>
                <a:gd name="connsiteX35" fmla="*/ 3251168 w 6502431"/>
                <a:gd name="connsiteY35" fmla="*/ 659987 h 6502431"/>
                <a:gd name="connsiteX36" fmla="*/ 3872103 w 6502431"/>
                <a:gd name="connsiteY36" fmla="*/ 1950720 h 6502431"/>
                <a:gd name="connsiteX37" fmla="*/ 2630138 w 6502431"/>
                <a:gd name="connsiteY37" fmla="*/ 1950720 h 6502431"/>
                <a:gd name="connsiteX38" fmla="*/ 3251168 w 6502431"/>
                <a:gd name="connsiteY38" fmla="*/ 659987 h 6502431"/>
                <a:gd name="connsiteX39" fmla="*/ 5500974 w 6502431"/>
                <a:gd name="connsiteY39" fmla="*/ 1950720 h 6502431"/>
                <a:gd name="connsiteX40" fmla="*/ 4541901 w 6502431"/>
                <a:gd name="connsiteY40" fmla="*/ 1950720 h 6502431"/>
                <a:gd name="connsiteX41" fmla="*/ 4093178 w 6502431"/>
                <a:gd name="connsiteY41" fmla="*/ 793242 h 6502431"/>
                <a:gd name="connsiteX42" fmla="*/ 5500974 w 6502431"/>
                <a:gd name="connsiteY42" fmla="*/ 1950720 h 6502431"/>
                <a:gd name="connsiteX43" fmla="*/ 3251168 w 6502431"/>
                <a:gd name="connsiteY43" fmla="*/ 0 h 6502431"/>
                <a:gd name="connsiteX44" fmla="*/ 0 w 6502431"/>
                <a:gd name="connsiteY44" fmla="*/ 3251168 h 6502431"/>
                <a:gd name="connsiteX45" fmla="*/ 3251168 w 6502431"/>
                <a:gd name="connsiteY45" fmla="*/ 6502432 h 6502431"/>
                <a:gd name="connsiteX46" fmla="*/ 6502432 w 6502431"/>
                <a:gd name="connsiteY46" fmla="*/ 3251168 h 6502431"/>
                <a:gd name="connsiteX47" fmla="*/ 3251168 w 6502431"/>
                <a:gd name="connsiteY47" fmla="*/ 0 h 6502431"/>
                <a:gd name="connsiteX48" fmla="*/ 3251168 w 6502431"/>
                <a:gd name="connsiteY48" fmla="*/ 0 h 650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502431" h="6502431">
                  <a:moveTo>
                    <a:pt x="4668774" y="3901440"/>
                  </a:moveTo>
                  <a:cubicBezTo>
                    <a:pt x="4694778" y="3686842"/>
                    <a:pt x="4714304" y="3472244"/>
                    <a:pt x="4714304" y="3251168"/>
                  </a:cubicBezTo>
                  <a:cubicBezTo>
                    <a:pt x="4714304" y="3030093"/>
                    <a:pt x="4694778" y="2815495"/>
                    <a:pt x="4668774" y="2600897"/>
                  </a:cubicBezTo>
                  <a:lnTo>
                    <a:pt x="5767674" y="2600897"/>
                  </a:lnTo>
                  <a:cubicBezTo>
                    <a:pt x="5819775" y="2808923"/>
                    <a:pt x="5852255" y="3026855"/>
                    <a:pt x="5852255" y="3251168"/>
                  </a:cubicBezTo>
                  <a:cubicBezTo>
                    <a:pt x="5852255" y="3475482"/>
                    <a:pt x="5819775" y="3693319"/>
                    <a:pt x="5767674" y="3901440"/>
                  </a:cubicBezTo>
                  <a:moveTo>
                    <a:pt x="4093274" y="5709095"/>
                  </a:moveTo>
                  <a:cubicBezTo>
                    <a:pt x="4288346" y="5348192"/>
                    <a:pt x="4437888" y="4958049"/>
                    <a:pt x="4541997" y="4551617"/>
                  </a:cubicBezTo>
                  <a:lnTo>
                    <a:pt x="5501069" y="4551617"/>
                  </a:lnTo>
                  <a:cubicBezTo>
                    <a:pt x="5189030" y="5088065"/>
                    <a:pt x="4691539" y="5504212"/>
                    <a:pt x="4093274" y="5709095"/>
                  </a:cubicBezTo>
                  <a:moveTo>
                    <a:pt x="4012025" y="3901440"/>
                  </a:moveTo>
                  <a:lnTo>
                    <a:pt x="2490407" y="3901440"/>
                  </a:lnTo>
                  <a:cubicBezTo>
                    <a:pt x="2457926" y="3686842"/>
                    <a:pt x="2438400" y="3472244"/>
                    <a:pt x="2438400" y="3251168"/>
                  </a:cubicBezTo>
                  <a:cubicBezTo>
                    <a:pt x="2438400" y="3030093"/>
                    <a:pt x="2457926" y="2812256"/>
                    <a:pt x="2490407" y="2600897"/>
                  </a:cubicBezTo>
                  <a:lnTo>
                    <a:pt x="4012025" y="2600897"/>
                  </a:lnTo>
                  <a:cubicBezTo>
                    <a:pt x="4041267" y="2812256"/>
                    <a:pt x="4064032" y="3029998"/>
                    <a:pt x="4064032" y="3251168"/>
                  </a:cubicBezTo>
                  <a:cubicBezTo>
                    <a:pt x="4064032" y="3472339"/>
                    <a:pt x="4041267" y="3686842"/>
                    <a:pt x="4012025" y="3901440"/>
                  </a:cubicBezTo>
                  <a:moveTo>
                    <a:pt x="3251264" y="5839111"/>
                  </a:moveTo>
                  <a:cubicBezTo>
                    <a:pt x="2981420" y="5448967"/>
                    <a:pt x="2763584" y="5016532"/>
                    <a:pt x="2630234" y="4551617"/>
                  </a:cubicBezTo>
                  <a:lnTo>
                    <a:pt x="3872198" y="4551617"/>
                  </a:lnTo>
                  <a:cubicBezTo>
                    <a:pt x="3738944" y="5016532"/>
                    <a:pt x="3521107" y="5448967"/>
                    <a:pt x="3251264" y="5839111"/>
                  </a:cubicBezTo>
                  <a:moveTo>
                    <a:pt x="1950720" y="1950720"/>
                  </a:moveTo>
                  <a:lnTo>
                    <a:pt x="1001363" y="1950720"/>
                  </a:lnTo>
                  <a:cubicBezTo>
                    <a:pt x="1310259" y="1411034"/>
                    <a:pt x="1810893" y="994886"/>
                    <a:pt x="2405920" y="793242"/>
                  </a:cubicBezTo>
                  <a:cubicBezTo>
                    <a:pt x="2210848" y="1154144"/>
                    <a:pt x="2064544" y="1544288"/>
                    <a:pt x="1950720" y="1950720"/>
                  </a:cubicBezTo>
                  <a:moveTo>
                    <a:pt x="1001363" y="4551712"/>
                  </a:moveTo>
                  <a:lnTo>
                    <a:pt x="1950720" y="4551712"/>
                  </a:lnTo>
                  <a:cubicBezTo>
                    <a:pt x="2064544" y="4958144"/>
                    <a:pt x="2210753" y="5348192"/>
                    <a:pt x="2405920" y="5709190"/>
                  </a:cubicBezTo>
                  <a:cubicBezTo>
                    <a:pt x="1810988" y="5504403"/>
                    <a:pt x="1310259" y="5088160"/>
                    <a:pt x="1001363" y="4551712"/>
                  </a:cubicBezTo>
                  <a:moveTo>
                    <a:pt x="734759" y="3901440"/>
                  </a:moveTo>
                  <a:cubicBezTo>
                    <a:pt x="682752" y="3693319"/>
                    <a:pt x="650177" y="3475578"/>
                    <a:pt x="650177" y="3251168"/>
                  </a:cubicBezTo>
                  <a:cubicBezTo>
                    <a:pt x="650177" y="3026759"/>
                    <a:pt x="682657" y="2809018"/>
                    <a:pt x="734759" y="2600897"/>
                  </a:cubicBezTo>
                  <a:lnTo>
                    <a:pt x="1833658" y="2600897"/>
                  </a:lnTo>
                  <a:cubicBezTo>
                    <a:pt x="1807655" y="2815495"/>
                    <a:pt x="1788128" y="3029998"/>
                    <a:pt x="1788128" y="3251168"/>
                  </a:cubicBezTo>
                  <a:cubicBezTo>
                    <a:pt x="1788128" y="3472339"/>
                    <a:pt x="1807655" y="3686842"/>
                    <a:pt x="1833658" y="3901440"/>
                  </a:cubicBezTo>
                  <a:moveTo>
                    <a:pt x="3251168" y="659987"/>
                  </a:moveTo>
                  <a:cubicBezTo>
                    <a:pt x="3521012" y="1050131"/>
                    <a:pt x="3738848" y="1485805"/>
                    <a:pt x="3872103" y="1950720"/>
                  </a:cubicBezTo>
                  <a:lnTo>
                    <a:pt x="2630138" y="1950720"/>
                  </a:lnTo>
                  <a:cubicBezTo>
                    <a:pt x="2763488" y="1485805"/>
                    <a:pt x="2981325" y="1050131"/>
                    <a:pt x="3251168" y="659987"/>
                  </a:cubicBezTo>
                  <a:moveTo>
                    <a:pt x="5500974" y="1950720"/>
                  </a:moveTo>
                  <a:lnTo>
                    <a:pt x="4541901" y="1950720"/>
                  </a:lnTo>
                  <a:cubicBezTo>
                    <a:pt x="4437888" y="1544288"/>
                    <a:pt x="4288346" y="1154144"/>
                    <a:pt x="4093178" y="793242"/>
                  </a:cubicBezTo>
                  <a:cubicBezTo>
                    <a:pt x="4691444" y="998030"/>
                    <a:pt x="5188839" y="1410938"/>
                    <a:pt x="5500974" y="1950720"/>
                  </a:cubicBezTo>
                  <a:moveTo>
                    <a:pt x="3251168" y="0"/>
                  </a:moveTo>
                  <a:cubicBezTo>
                    <a:pt x="1453229" y="0"/>
                    <a:pt x="0" y="1463040"/>
                    <a:pt x="0" y="3251168"/>
                  </a:cubicBezTo>
                  <a:cubicBezTo>
                    <a:pt x="0" y="5039297"/>
                    <a:pt x="1456563" y="6502432"/>
                    <a:pt x="3251168" y="6502432"/>
                  </a:cubicBezTo>
                  <a:cubicBezTo>
                    <a:pt x="5045774" y="6502432"/>
                    <a:pt x="6502432" y="5045869"/>
                    <a:pt x="6502432" y="3251168"/>
                  </a:cubicBezTo>
                  <a:cubicBezTo>
                    <a:pt x="6502432" y="1456468"/>
                    <a:pt x="5045869" y="0"/>
                    <a:pt x="3251168" y="0"/>
                  </a:cubicBezTo>
                  <a:lnTo>
                    <a:pt x="3251168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0" y="1790"/>
              <a:ext cx="170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宽带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箭头: 下 1024"/>
          <p:cNvSpPr/>
          <p:nvPr/>
        </p:nvSpPr>
        <p:spPr>
          <a:xfrm rot="17188260">
            <a:off x="1802765" y="1964055"/>
            <a:ext cx="215900" cy="6578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l="8844" t="14036" r="6007" b="23234"/>
          <a:stretch>
            <a:fillRect/>
          </a:stretch>
        </p:blipFill>
        <p:spPr>
          <a:xfrm>
            <a:off x="1331595" y="3003550"/>
            <a:ext cx="3370580" cy="6642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995285" y="697865"/>
            <a:ext cx="1079500" cy="838200"/>
            <a:chOff x="12704" y="1099"/>
            <a:chExt cx="1700" cy="1320"/>
          </a:xfrm>
        </p:grpSpPr>
        <p:sp>
          <p:nvSpPr>
            <p:cNvPr id="23" name="user_158954"/>
            <p:cNvSpPr/>
            <p:nvPr/>
          </p:nvSpPr>
          <p:spPr>
            <a:xfrm>
              <a:off x="13210" y="1099"/>
              <a:ext cx="960" cy="691"/>
            </a:xfrm>
            <a:custGeom>
              <a:avLst/>
              <a:gdLst>
                <a:gd name="connsiteX0" fmla="*/ 504375 w 609685"/>
                <a:gd name="connsiteY0" fmla="*/ 82666 h 438850"/>
                <a:gd name="connsiteX1" fmla="*/ 504375 w 609685"/>
                <a:gd name="connsiteY1" fmla="*/ 104982 h 438850"/>
                <a:gd name="connsiteX2" fmla="*/ 526728 w 609685"/>
                <a:gd name="connsiteY2" fmla="*/ 104982 h 438850"/>
                <a:gd name="connsiteX3" fmla="*/ 526728 w 609685"/>
                <a:gd name="connsiteY3" fmla="*/ 82666 h 438850"/>
                <a:gd name="connsiteX4" fmla="*/ 467246 w 609685"/>
                <a:gd name="connsiteY4" fmla="*/ 82666 h 438850"/>
                <a:gd name="connsiteX5" fmla="*/ 467246 w 609685"/>
                <a:gd name="connsiteY5" fmla="*/ 104982 h 438850"/>
                <a:gd name="connsiteX6" fmla="*/ 489598 w 609685"/>
                <a:gd name="connsiteY6" fmla="*/ 104982 h 438850"/>
                <a:gd name="connsiteX7" fmla="*/ 489598 w 609685"/>
                <a:gd name="connsiteY7" fmla="*/ 82666 h 438850"/>
                <a:gd name="connsiteX8" fmla="*/ 430209 w 609685"/>
                <a:gd name="connsiteY8" fmla="*/ 82666 h 438850"/>
                <a:gd name="connsiteX9" fmla="*/ 430209 w 609685"/>
                <a:gd name="connsiteY9" fmla="*/ 104982 h 438850"/>
                <a:gd name="connsiteX10" fmla="*/ 452562 w 609685"/>
                <a:gd name="connsiteY10" fmla="*/ 104982 h 438850"/>
                <a:gd name="connsiteX11" fmla="*/ 452562 w 609685"/>
                <a:gd name="connsiteY11" fmla="*/ 82666 h 438850"/>
                <a:gd name="connsiteX12" fmla="*/ 437598 w 609685"/>
                <a:gd name="connsiteY12" fmla="*/ 3673 h 438850"/>
                <a:gd name="connsiteX13" fmla="*/ 519339 w 609685"/>
                <a:gd name="connsiteY13" fmla="*/ 3673 h 438850"/>
                <a:gd name="connsiteX14" fmla="*/ 609685 w 609685"/>
                <a:gd name="connsiteY14" fmla="*/ 93778 h 438850"/>
                <a:gd name="connsiteX15" fmla="*/ 519339 w 609685"/>
                <a:gd name="connsiteY15" fmla="*/ 183882 h 438850"/>
                <a:gd name="connsiteX16" fmla="*/ 519339 w 609685"/>
                <a:gd name="connsiteY16" fmla="*/ 183789 h 438850"/>
                <a:gd name="connsiteX17" fmla="*/ 458174 w 609685"/>
                <a:gd name="connsiteY17" fmla="*/ 183789 h 438850"/>
                <a:gd name="connsiteX18" fmla="*/ 416648 w 609685"/>
                <a:gd name="connsiteY18" fmla="*/ 225246 h 438850"/>
                <a:gd name="connsiteX19" fmla="*/ 408979 w 609685"/>
                <a:gd name="connsiteY19" fmla="*/ 222165 h 438850"/>
                <a:gd name="connsiteX20" fmla="*/ 408979 w 609685"/>
                <a:gd name="connsiteY20" fmla="*/ 179214 h 438850"/>
                <a:gd name="connsiteX21" fmla="*/ 347252 w 609685"/>
                <a:gd name="connsiteY21" fmla="*/ 93778 h 438850"/>
                <a:gd name="connsiteX22" fmla="*/ 437598 w 609685"/>
                <a:gd name="connsiteY22" fmla="*/ 3673 h 438850"/>
                <a:gd name="connsiteX23" fmla="*/ 141867 w 609685"/>
                <a:gd name="connsiteY23" fmla="*/ 298 h 438850"/>
                <a:gd name="connsiteX24" fmla="*/ 218178 w 609685"/>
                <a:gd name="connsiteY24" fmla="*/ 859 h 438850"/>
                <a:gd name="connsiteX25" fmla="*/ 274102 w 609685"/>
                <a:gd name="connsiteY25" fmla="*/ 34012 h 438850"/>
                <a:gd name="connsiteX26" fmla="*/ 304869 w 609685"/>
                <a:gd name="connsiteY26" fmla="*/ 123945 h 438850"/>
                <a:gd name="connsiteX27" fmla="*/ 312631 w 609685"/>
                <a:gd name="connsiteY27" fmla="*/ 159526 h 438850"/>
                <a:gd name="connsiteX28" fmla="*/ 295237 w 609685"/>
                <a:gd name="connsiteY28" fmla="*/ 189503 h 438850"/>
                <a:gd name="connsiteX29" fmla="*/ 283173 w 609685"/>
                <a:gd name="connsiteY29" fmla="*/ 222563 h 438850"/>
                <a:gd name="connsiteX30" fmla="*/ 283173 w 609685"/>
                <a:gd name="connsiteY30" fmla="*/ 262906 h 438850"/>
                <a:gd name="connsiteX31" fmla="*/ 285324 w 609685"/>
                <a:gd name="connsiteY31" fmla="*/ 266362 h 438850"/>
                <a:gd name="connsiteX32" fmla="*/ 409984 w 609685"/>
                <a:gd name="connsiteY32" fmla="*/ 346302 h 438850"/>
                <a:gd name="connsiteX33" fmla="*/ 425227 w 609685"/>
                <a:gd name="connsiteY33" fmla="*/ 378801 h 438850"/>
                <a:gd name="connsiteX34" fmla="*/ 425227 w 609685"/>
                <a:gd name="connsiteY34" fmla="*/ 438663 h 438850"/>
                <a:gd name="connsiteX35" fmla="*/ 240248 w 609685"/>
                <a:gd name="connsiteY35" fmla="*/ 438663 h 438850"/>
                <a:gd name="connsiteX36" fmla="*/ 222293 w 609685"/>
                <a:gd name="connsiteY36" fmla="*/ 355641 h 438850"/>
                <a:gd name="connsiteX37" fmla="*/ 212754 w 609685"/>
                <a:gd name="connsiteY37" fmla="*/ 301756 h 438850"/>
                <a:gd name="connsiteX38" fmla="*/ 203122 w 609685"/>
                <a:gd name="connsiteY38" fmla="*/ 355641 h 438850"/>
                <a:gd name="connsiteX39" fmla="*/ 184886 w 609685"/>
                <a:gd name="connsiteY39" fmla="*/ 438850 h 438850"/>
                <a:gd name="connsiteX40" fmla="*/ 0 w 609685"/>
                <a:gd name="connsiteY40" fmla="*/ 438850 h 438850"/>
                <a:gd name="connsiteX41" fmla="*/ 0 w 609685"/>
                <a:gd name="connsiteY41" fmla="*/ 378895 h 438850"/>
                <a:gd name="connsiteX42" fmla="*/ 15244 w 609685"/>
                <a:gd name="connsiteY42" fmla="*/ 346396 h 438850"/>
                <a:gd name="connsiteX43" fmla="*/ 139903 w 609685"/>
                <a:gd name="connsiteY43" fmla="*/ 266455 h 438850"/>
                <a:gd name="connsiteX44" fmla="*/ 142054 w 609685"/>
                <a:gd name="connsiteY44" fmla="*/ 263000 h 438850"/>
                <a:gd name="connsiteX45" fmla="*/ 142054 w 609685"/>
                <a:gd name="connsiteY45" fmla="*/ 222656 h 438850"/>
                <a:gd name="connsiteX46" fmla="*/ 129897 w 609685"/>
                <a:gd name="connsiteY46" fmla="*/ 189690 h 438850"/>
                <a:gd name="connsiteX47" fmla="*/ 112596 w 609685"/>
                <a:gd name="connsiteY47" fmla="*/ 159619 h 438850"/>
                <a:gd name="connsiteX48" fmla="*/ 119797 w 609685"/>
                <a:gd name="connsiteY48" fmla="*/ 124038 h 438850"/>
                <a:gd name="connsiteX49" fmla="*/ 150471 w 609685"/>
                <a:gd name="connsiteY49" fmla="*/ 18696 h 438850"/>
                <a:gd name="connsiteX50" fmla="*/ 141867 w 609685"/>
                <a:gd name="connsiteY50" fmla="*/ 298 h 43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609685" h="438850">
                  <a:moveTo>
                    <a:pt x="504375" y="82666"/>
                  </a:moveTo>
                  <a:lnTo>
                    <a:pt x="504375" y="104982"/>
                  </a:lnTo>
                  <a:lnTo>
                    <a:pt x="526728" y="104982"/>
                  </a:lnTo>
                  <a:lnTo>
                    <a:pt x="526728" y="82666"/>
                  </a:lnTo>
                  <a:close/>
                  <a:moveTo>
                    <a:pt x="467246" y="82666"/>
                  </a:moveTo>
                  <a:lnTo>
                    <a:pt x="467246" y="104982"/>
                  </a:lnTo>
                  <a:lnTo>
                    <a:pt x="489598" y="104982"/>
                  </a:lnTo>
                  <a:lnTo>
                    <a:pt x="489598" y="82666"/>
                  </a:lnTo>
                  <a:close/>
                  <a:moveTo>
                    <a:pt x="430209" y="82666"/>
                  </a:moveTo>
                  <a:lnTo>
                    <a:pt x="430209" y="104982"/>
                  </a:lnTo>
                  <a:lnTo>
                    <a:pt x="452562" y="104982"/>
                  </a:lnTo>
                  <a:lnTo>
                    <a:pt x="452562" y="82666"/>
                  </a:lnTo>
                  <a:close/>
                  <a:moveTo>
                    <a:pt x="437598" y="3673"/>
                  </a:moveTo>
                  <a:lnTo>
                    <a:pt x="519339" y="3673"/>
                  </a:lnTo>
                  <a:cubicBezTo>
                    <a:pt x="569282" y="3673"/>
                    <a:pt x="609685" y="44010"/>
                    <a:pt x="609685" y="93778"/>
                  </a:cubicBezTo>
                  <a:cubicBezTo>
                    <a:pt x="609685" y="143545"/>
                    <a:pt x="569282" y="183882"/>
                    <a:pt x="519339" y="183882"/>
                  </a:cubicBezTo>
                  <a:lnTo>
                    <a:pt x="519339" y="183789"/>
                  </a:lnTo>
                  <a:lnTo>
                    <a:pt x="458174" y="183789"/>
                  </a:lnTo>
                  <a:lnTo>
                    <a:pt x="416648" y="225246"/>
                  </a:lnTo>
                  <a:cubicBezTo>
                    <a:pt x="413842" y="228141"/>
                    <a:pt x="408979" y="226087"/>
                    <a:pt x="408979" y="222165"/>
                  </a:cubicBezTo>
                  <a:lnTo>
                    <a:pt x="408979" y="179214"/>
                  </a:lnTo>
                  <a:cubicBezTo>
                    <a:pt x="373252" y="167355"/>
                    <a:pt x="347252" y="133648"/>
                    <a:pt x="347252" y="93778"/>
                  </a:cubicBezTo>
                  <a:cubicBezTo>
                    <a:pt x="347252" y="44010"/>
                    <a:pt x="387655" y="3673"/>
                    <a:pt x="437598" y="3673"/>
                  </a:cubicBezTo>
                  <a:close/>
                  <a:moveTo>
                    <a:pt x="141867" y="298"/>
                  </a:moveTo>
                  <a:cubicBezTo>
                    <a:pt x="141867" y="298"/>
                    <a:pt x="193302" y="5995"/>
                    <a:pt x="218178" y="859"/>
                  </a:cubicBezTo>
                  <a:cubicBezTo>
                    <a:pt x="243147" y="-4371"/>
                    <a:pt x="269800" y="15241"/>
                    <a:pt x="274102" y="34012"/>
                  </a:cubicBezTo>
                  <a:cubicBezTo>
                    <a:pt x="274102" y="34012"/>
                    <a:pt x="324415" y="34292"/>
                    <a:pt x="304869" y="123945"/>
                  </a:cubicBezTo>
                  <a:cubicBezTo>
                    <a:pt x="312725" y="123571"/>
                    <a:pt x="321235" y="128988"/>
                    <a:pt x="312631" y="159526"/>
                  </a:cubicBezTo>
                  <a:cubicBezTo>
                    <a:pt x="305992" y="182686"/>
                    <a:pt x="299913" y="189130"/>
                    <a:pt x="295237" y="189503"/>
                  </a:cubicBezTo>
                  <a:cubicBezTo>
                    <a:pt x="293647" y="199963"/>
                    <a:pt x="289532" y="211543"/>
                    <a:pt x="283173" y="222563"/>
                  </a:cubicBezTo>
                  <a:lnTo>
                    <a:pt x="283173" y="262906"/>
                  </a:lnTo>
                  <a:cubicBezTo>
                    <a:pt x="283173" y="264401"/>
                    <a:pt x="283921" y="265708"/>
                    <a:pt x="285324" y="266362"/>
                  </a:cubicBezTo>
                  <a:cubicBezTo>
                    <a:pt x="297107" y="272245"/>
                    <a:pt x="355743" y="301756"/>
                    <a:pt x="409984" y="346302"/>
                  </a:cubicBezTo>
                  <a:cubicBezTo>
                    <a:pt x="419710" y="354240"/>
                    <a:pt x="425227" y="366194"/>
                    <a:pt x="425227" y="378801"/>
                  </a:cubicBezTo>
                  <a:lnTo>
                    <a:pt x="425227" y="438663"/>
                  </a:lnTo>
                  <a:lnTo>
                    <a:pt x="240248" y="438663"/>
                  </a:lnTo>
                  <a:lnTo>
                    <a:pt x="222293" y="355641"/>
                  </a:lnTo>
                  <a:cubicBezTo>
                    <a:pt x="259232" y="304184"/>
                    <a:pt x="219581" y="301756"/>
                    <a:pt x="212754" y="301756"/>
                  </a:cubicBezTo>
                  <a:cubicBezTo>
                    <a:pt x="205834" y="301849"/>
                    <a:pt x="166182" y="304184"/>
                    <a:pt x="203122" y="355641"/>
                  </a:cubicBezTo>
                  <a:lnTo>
                    <a:pt x="184886" y="438850"/>
                  </a:lnTo>
                  <a:lnTo>
                    <a:pt x="0" y="438850"/>
                  </a:lnTo>
                  <a:lnTo>
                    <a:pt x="0" y="378895"/>
                  </a:lnTo>
                  <a:cubicBezTo>
                    <a:pt x="0" y="366474"/>
                    <a:pt x="5518" y="354427"/>
                    <a:pt x="15244" y="346396"/>
                  </a:cubicBezTo>
                  <a:cubicBezTo>
                    <a:pt x="69484" y="301849"/>
                    <a:pt x="128026" y="272339"/>
                    <a:pt x="139903" y="266455"/>
                  </a:cubicBezTo>
                  <a:cubicBezTo>
                    <a:pt x="141119" y="265895"/>
                    <a:pt x="142054" y="264494"/>
                    <a:pt x="142054" y="263000"/>
                  </a:cubicBezTo>
                  <a:lnTo>
                    <a:pt x="142054" y="222656"/>
                  </a:lnTo>
                  <a:cubicBezTo>
                    <a:pt x="135695" y="211730"/>
                    <a:pt x="131580" y="200149"/>
                    <a:pt x="129897" y="189690"/>
                  </a:cubicBezTo>
                  <a:cubicBezTo>
                    <a:pt x="125314" y="189316"/>
                    <a:pt x="119236" y="182779"/>
                    <a:pt x="112596" y="159619"/>
                  </a:cubicBezTo>
                  <a:cubicBezTo>
                    <a:pt x="104273" y="129921"/>
                    <a:pt x="112128" y="124038"/>
                    <a:pt x="119797" y="124038"/>
                  </a:cubicBezTo>
                  <a:cubicBezTo>
                    <a:pt x="115682" y="106574"/>
                    <a:pt x="105395" y="46245"/>
                    <a:pt x="150471" y="18696"/>
                  </a:cubicBezTo>
                  <a:cubicBezTo>
                    <a:pt x="150471" y="18696"/>
                    <a:pt x="141119" y="11131"/>
                    <a:pt x="141867" y="298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2704" y="1791"/>
              <a:ext cx="170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用户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" name="smartphone-off_13259"/>
          <p:cNvSpPr/>
          <p:nvPr/>
        </p:nvSpPr>
        <p:spPr>
          <a:xfrm>
            <a:off x="8460735" y="3031448"/>
            <a:ext cx="397517" cy="609685"/>
          </a:xfrm>
          <a:custGeom>
            <a:avLst/>
            <a:gdLst>
              <a:gd name="T0" fmla="*/ 0 w 433"/>
              <a:gd name="T1" fmla="*/ 40 h 665"/>
              <a:gd name="T2" fmla="*/ 0 w 433"/>
              <a:gd name="T3" fmla="*/ 625 h 665"/>
              <a:gd name="T4" fmla="*/ 40 w 433"/>
              <a:gd name="T5" fmla="*/ 665 h 665"/>
              <a:gd name="T6" fmla="*/ 393 w 433"/>
              <a:gd name="T7" fmla="*/ 665 h 665"/>
              <a:gd name="T8" fmla="*/ 433 w 433"/>
              <a:gd name="T9" fmla="*/ 625 h 665"/>
              <a:gd name="T10" fmla="*/ 433 w 433"/>
              <a:gd name="T11" fmla="*/ 40 h 665"/>
              <a:gd name="T12" fmla="*/ 393 w 433"/>
              <a:gd name="T13" fmla="*/ 0 h 665"/>
              <a:gd name="T14" fmla="*/ 40 w 433"/>
              <a:gd name="T15" fmla="*/ 0 h 665"/>
              <a:gd name="T16" fmla="*/ 0 w 433"/>
              <a:gd name="T17" fmla="*/ 40 h 665"/>
              <a:gd name="T18" fmla="*/ 104 w 433"/>
              <a:gd name="T19" fmla="*/ 95 h 665"/>
              <a:gd name="T20" fmla="*/ 326 w 433"/>
              <a:gd name="T21" fmla="*/ 95 h 665"/>
              <a:gd name="T22" fmla="*/ 366 w 433"/>
              <a:gd name="T23" fmla="*/ 135 h 665"/>
              <a:gd name="T24" fmla="*/ 366 w 433"/>
              <a:gd name="T25" fmla="*/ 490 h 665"/>
              <a:gd name="T26" fmla="*/ 326 w 433"/>
              <a:gd name="T27" fmla="*/ 530 h 665"/>
              <a:gd name="T28" fmla="*/ 104 w 433"/>
              <a:gd name="T29" fmla="*/ 530 h 665"/>
              <a:gd name="T30" fmla="*/ 64 w 433"/>
              <a:gd name="T31" fmla="*/ 490 h 665"/>
              <a:gd name="T32" fmla="*/ 64 w 433"/>
              <a:gd name="T33" fmla="*/ 135 h 665"/>
              <a:gd name="T34" fmla="*/ 104 w 433"/>
              <a:gd name="T35" fmla="*/ 95 h 665"/>
              <a:gd name="T36" fmla="*/ 153 w 433"/>
              <a:gd name="T37" fmla="*/ 611 h 665"/>
              <a:gd name="T38" fmla="*/ 63 w 433"/>
              <a:gd name="T39" fmla="*/ 611 h 665"/>
              <a:gd name="T40" fmla="*/ 50 w 433"/>
              <a:gd name="T41" fmla="*/ 598 h 665"/>
              <a:gd name="T42" fmla="*/ 63 w 433"/>
              <a:gd name="T43" fmla="*/ 585 h 665"/>
              <a:gd name="T44" fmla="*/ 153 w 433"/>
              <a:gd name="T45" fmla="*/ 585 h 665"/>
              <a:gd name="T46" fmla="*/ 166 w 433"/>
              <a:gd name="T47" fmla="*/ 598 h 665"/>
              <a:gd name="T48" fmla="*/ 153 w 433"/>
              <a:gd name="T49" fmla="*/ 611 h 665"/>
              <a:gd name="T50" fmla="*/ 216 w 433"/>
              <a:gd name="T51" fmla="*/ 641 h 665"/>
              <a:gd name="T52" fmla="*/ 178 w 433"/>
              <a:gd name="T53" fmla="*/ 603 h 665"/>
              <a:gd name="T54" fmla="*/ 216 w 433"/>
              <a:gd name="T55" fmla="*/ 565 h 665"/>
              <a:gd name="T56" fmla="*/ 255 w 433"/>
              <a:gd name="T57" fmla="*/ 603 h 665"/>
              <a:gd name="T58" fmla="*/ 216 w 433"/>
              <a:gd name="T59" fmla="*/ 641 h 665"/>
              <a:gd name="T60" fmla="*/ 366 w 433"/>
              <a:gd name="T61" fmla="*/ 611 h 665"/>
              <a:gd name="T62" fmla="*/ 276 w 433"/>
              <a:gd name="T63" fmla="*/ 611 h 665"/>
              <a:gd name="T64" fmla="*/ 263 w 433"/>
              <a:gd name="T65" fmla="*/ 598 h 665"/>
              <a:gd name="T66" fmla="*/ 276 w 433"/>
              <a:gd name="T67" fmla="*/ 585 h 665"/>
              <a:gd name="T68" fmla="*/ 366 w 433"/>
              <a:gd name="T69" fmla="*/ 585 h 665"/>
              <a:gd name="T70" fmla="*/ 380 w 433"/>
              <a:gd name="T71" fmla="*/ 598 h 665"/>
              <a:gd name="T72" fmla="*/ 366 w 433"/>
              <a:gd name="T73" fmla="*/ 611 h 6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33" h="665">
                <a:moveTo>
                  <a:pt x="0" y="40"/>
                </a:moveTo>
                <a:lnTo>
                  <a:pt x="0" y="625"/>
                </a:lnTo>
                <a:cubicBezTo>
                  <a:pt x="0" y="647"/>
                  <a:pt x="18" y="665"/>
                  <a:pt x="40" y="665"/>
                </a:cubicBezTo>
                <a:lnTo>
                  <a:pt x="393" y="665"/>
                </a:lnTo>
                <a:cubicBezTo>
                  <a:pt x="415" y="665"/>
                  <a:pt x="433" y="647"/>
                  <a:pt x="433" y="625"/>
                </a:cubicBezTo>
                <a:lnTo>
                  <a:pt x="433" y="40"/>
                </a:lnTo>
                <a:cubicBezTo>
                  <a:pt x="433" y="18"/>
                  <a:pt x="415" y="0"/>
                  <a:pt x="393" y="0"/>
                </a:cubicBezTo>
                <a:lnTo>
                  <a:pt x="40" y="0"/>
                </a:lnTo>
                <a:cubicBezTo>
                  <a:pt x="18" y="0"/>
                  <a:pt x="0" y="18"/>
                  <a:pt x="0" y="40"/>
                </a:cubicBezTo>
                <a:close/>
                <a:moveTo>
                  <a:pt x="104" y="95"/>
                </a:moveTo>
                <a:lnTo>
                  <a:pt x="326" y="95"/>
                </a:lnTo>
                <a:cubicBezTo>
                  <a:pt x="348" y="95"/>
                  <a:pt x="366" y="112"/>
                  <a:pt x="366" y="135"/>
                </a:cubicBezTo>
                <a:lnTo>
                  <a:pt x="366" y="490"/>
                </a:lnTo>
                <a:cubicBezTo>
                  <a:pt x="366" y="512"/>
                  <a:pt x="348" y="530"/>
                  <a:pt x="326" y="530"/>
                </a:cubicBezTo>
                <a:lnTo>
                  <a:pt x="104" y="530"/>
                </a:lnTo>
                <a:cubicBezTo>
                  <a:pt x="82" y="530"/>
                  <a:pt x="64" y="512"/>
                  <a:pt x="64" y="490"/>
                </a:cubicBezTo>
                <a:lnTo>
                  <a:pt x="64" y="135"/>
                </a:lnTo>
                <a:cubicBezTo>
                  <a:pt x="64" y="112"/>
                  <a:pt x="82" y="95"/>
                  <a:pt x="104" y="95"/>
                </a:cubicBezTo>
                <a:close/>
                <a:moveTo>
                  <a:pt x="153" y="611"/>
                </a:moveTo>
                <a:lnTo>
                  <a:pt x="63" y="611"/>
                </a:lnTo>
                <a:cubicBezTo>
                  <a:pt x="56" y="611"/>
                  <a:pt x="50" y="606"/>
                  <a:pt x="50" y="598"/>
                </a:cubicBezTo>
                <a:cubicBezTo>
                  <a:pt x="50" y="591"/>
                  <a:pt x="56" y="585"/>
                  <a:pt x="63" y="585"/>
                </a:cubicBezTo>
                <a:lnTo>
                  <a:pt x="153" y="585"/>
                </a:lnTo>
                <a:cubicBezTo>
                  <a:pt x="160" y="585"/>
                  <a:pt x="166" y="591"/>
                  <a:pt x="166" y="598"/>
                </a:cubicBezTo>
                <a:cubicBezTo>
                  <a:pt x="166" y="606"/>
                  <a:pt x="160" y="611"/>
                  <a:pt x="153" y="611"/>
                </a:cubicBezTo>
                <a:close/>
                <a:moveTo>
                  <a:pt x="216" y="641"/>
                </a:moveTo>
                <a:cubicBezTo>
                  <a:pt x="195" y="641"/>
                  <a:pt x="178" y="624"/>
                  <a:pt x="178" y="603"/>
                </a:cubicBezTo>
                <a:cubicBezTo>
                  <a:pt x="178" y="582"/>
                  <a:pt x="195" y="565"/>
                  <a:pt x="216" y="565"/>
                </a:cubicBezTo>
                <a:cubicBezTo>
                  <a:pt x="238" y="565"/>
                  <a:pt x="255" y="582"/>
                  <a:pt x="255" y="603"/>
                </a:cubicBezTo>
                <a:cubicBezTo>
                  <a:pt x="255" y="624"/>
                  <a:pt x="238" y="641"/>
                  <a:pt x="216" y="641"/>
                </a:cubicBezTo>
                <a:close/>
                <a:moveTo>
                  <a:pt x="366" y="611"/>
                </a:moveTo>
                <a:lnTo>
                  <a:pt x="276" y="611"/>
                </a:lnTo>
                <a:cubicBezTo>
                  <a:pt x="269" y="611"/>
                  <a:pt x="263" y="606"/>
                  <a:pt x="263" y="598"/>
                </a:cubicBezTo>
                <a:cubicBezTo>
                  <a:pt x="263" y="591"/>
                  <a:pt x="269" y="585"/>
                  <a:pt x="276" y="585"/>
                </a:cubicBezTo>
                <a:lnTo>
                  <a:pt x="366" y="585"/>
                </a:lnTo>
                <a:cubicBezTo>
                  <a:pt x="374" y="585"/>
                  <a:pt x="380" y="591"/>
                  <a:pt x="380" y="598"/>
                </a:cubicBezTo>
                <a:cubicBezTo>
                  <a:pt x="380" y="606"/>
                  <a:pt x="374" y="611"/>
                  <a:pt x="366" y="61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6" name="文本框 25"/>
          <p:cNvSpPr txBox="1"/>
          <p:nvPr/>
        </p:nvSpPr>
        <p:spPr>
          <a:xfrm rot="780000">
            <a:off x="7186295" y="3031490"/>
            <a:ext cx="1079500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wifi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60290" y="1782445"/>
            <a:ext cx="78168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网关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8681 -0.235185 " pathEditMode="relative" rAng="0" ptsTypes="">
                                      <p:cBhvr>
                                        <p:cTn id="1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" y="-2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bldLvl="0" animBg="1"/>
      <p:bldP spid="45" grpId="0" bldLvl="0" animBg="1"/>
      <p:bldP spid="48" grpId="0" bldLvl="0" animBg="1"/>
      <p:bldP spid="49" grpId="0"/>
      <p:bldP spid="6" grpId="0" bldLvl="0" animBg="1"/>
      <p:bldP spid="38" grpId="0" bldLvl="0" animBg="1"/>
      <p:bldP spid="38" grpId="1" animBg="1"/>
      <p:bldP spid="26" grpId="0"/>
      <p:bldP spid="26" grpId="1"/>
      <p:bldP spid="14" grpId="0" bldLvl="0" animBg="1"/>
      <p:bldP spid="14" grpId="1" animBg="1"/>
      <p:bldP spid="33" grpId="0" bldLvl="0" animBg="1"/>
      <p:bldP spid="13" grpId="0"/>
      <p:bldP spid="13" grpId="1"/>
      <p:bldP spid="13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547664" y="2211780"/>
            <a:ext cx="5669280" cy="92202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网络</a:t>
            </a:r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状况检测流程</a:t>
            </a:r>
            <a:endParaRPr lang="zh-CN" altLang="en-US" sz="5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0640" y="21853"/>
            <a:ext cx="640356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200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测速</a:t>
            </a:r>
            <a:r>
              <a:rPr lang="zh-CN" altLang="en-US" sz="2400" b="1" spc="200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软件</a:t>
            </a:r>
            <a:endParaRPr lang="zh-CN" altLang="en-US" sz="2400" b="1" spc="200" noProof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860" y="2329815"/>
            <a:ext cx="1619250" cy="742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 descr="4a0f23348b246818ff3008a7dc20ce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510" y="2240915"/>
            <a:ext cx="831850" cy="831850"/>
          </a:xfrm>
          <a:prstGeom prst="rect">
            <a:avLst/>
          </a:prstGeom>
        </p:spPr>
      </p:pic>
      <p:pic>
        <p:nvPicPr>
          <p:cNvPr id="4" name="图片 3" descr="3247e7c2b3e784c620c0ee24ae04b8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725" y="2268220"/>
            <a:ext cx="1263650" cy="804545"/>
          </a:xfrm>
          <a:prstGeom prst="rect">
            <a:avLst/>
          </a:prstGeom>
        </p:spPr>
      </p:pic>
      <p:pic>
        <p:nvPicPr>
          <p:cNvPr id="5" name="图片 4" descr="4681e92363645acba75c8ac82a0795a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475" y="2284095"/>
            <a:ext cx="788670" cy="7886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59205" y="3147695"/>
            <a:ext cx="89154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精销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工具</a:t>
            </a:r>
            <a:endParaRPr lang="zh-CN" altLang="en-US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91865" y="3147695"/>
            <a:ext cx="89154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和家亲</a:t>
            </a:r>
            <a:endParaRPr lang="zh-CN" altLang="en-US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147310" y="3147695"/>
            <a:ext cx="89154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Wifi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魔盒</a:t>
            </a:r>
            <a:endParaRPr lang="zh-CN" altLang="en-US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48170" y="3147695"/>
            <a:ext cx="1143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peedtest</a:t>
            </a:r>
            <a:endParaRPr lang="en-US" altLang="zh-CN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10" grpId="0"/>
      <p:bldP spid="1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ullet_318715"/>
          <p:cNvSpPr/>
          <p:nvPr/>
        </p:nvSpPr>
        <p:spPr>
          <a:xfrm rot="5400000">
            <a:off x="4384040" y="3314700"/>
            <a:ext cx="191135" cy="327025"/>
          </a:xfrm>
          <a:custGeom>
            <a:avLst/>
            <a:gdLst>
              <a:gd name="connsiteX0" fmla="*/ 76002 w 354379"/>
              <a:gd name="connsiteY0" fmla="*/ 176978 h 606722"/>
              <a:gd name="connsiteX1" fmla="*/ 278466 w 354379"/>
              <a:gd name="connsiteY1" fmla="*/ 176978 h 606722"/>
              <a:gd name="connsiteX2" fmla="*/ 278466 w 354379"/>
              <a:gd name="connsiteY2" fmla="*/ 556159 h 606722"/>
              <a:gd name="connsiteX3" fmla="*/ 329104 w 354379"/>
              <a:gd name="connsiteY3" fmla="*/ 556159 h 606722"/>
              <a:gd name="connsiteX4" fmla="*/ 354379 w 354379"/>
              <a:gd name="connsiteY4" fmla="*/ 581396 h 606722"/>
              <a:gd name="connsiteX5" fmla="*/ 329104 w 354379"/>
              <a:gd name="connsiteY5" fmla="*/ 606722 h 606722"/>
              <a:gd name="connsiteX6" fmla="*/ 278466 w 354379"/>
              <a:gd name="connsiteY6" fmla="*/ 606722 h 606722"/>
              <a:gd name="connsiteX7" fmla="*/ 76002 w 354379"/>
              <a:gd name="connsiteY7" fmla="*/ 606722 h 606722"/>
              <a:gd name="connsiteX8" fmla="*/ 25364 w 354379"/>
              <a:gd name="connsiteY8" fmla="*/ 606722 h 606722"/>
              <a:gd name="connsiteX9" fmla="*/ 0 w 354379"/>
              <a:gd name="connsiteY9" fmla="*/ 581396 h 606722"/>
              <a:gd name="connsiteX10" fmla="*/ 25364 w 354379"/>
              <a:gd name="connsiteY10" fmla="*/ 556159 h 606722"/>
              <a:gd name="connsiteX11" fmla="*/ 76002 w 354379"/>
              <a:gd name="connsiteY11" fmla="*/ 556159 h 606722"/>
              <a:gd name="connsiteX12" fmla="*/ 177180 w 354379"/>
              <a:gd name="connsiteY12" fmla="*/ 0 h 606722"/>
              <a:gd name="connsiteX13" fmla="*/ 277039 w 354379"/>
              <a:gd name="connsiteY13" fmla="*/ 126383 h 606722"/>
              <a:gd name="connsiteX14" fmla="*/ 77410 w 354379"/>
              <a:gd name="connsiteY14" fmla="*/ 126383 h 606722"/>
              <a:gd name="connsiteX15" fmla="*/ 177180 w 354379"/>
              <a:gd name="connsiteY15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4379" h="606722">
                <a:moveTo>
                  <a:pt x="76002" y="176978"/>
                </a:moveTo>
                <a:lnTo>
                  <a:pt x="278466" y="176978"/>
                </a:lnTo>
                <a:lnTo>
                  <a:pt x="278466" y="556159"/>
                </a:lnTo>
                <a:lnTo>
                  <a:pt x="329104" y="556159"/>
                </a:lnTo>
                <a:cubicBezTo>
                  <a:pt x="343077" y="556159"/>
                  <a:pt x="354379" y="567444"/>
                  <a:pt x="354379" y="581396"/>
                </a:cubicBezTo>
                <a:cubicBezTo>
                  <a:pt x="354379" y="595347"/>
                  <a:pt x="343077" y="606722"/>
                  <a:pt x="329104" y="606722"/>
                </a:cubicBezTo>
                <a:lnTo>
                  <a:pt x="278466" y="606722"/>
                </a:lnTo>
                <a:lnTo>
                  <a:pt x="76002" y="606722"/>
                </a:lnTo>
                <a:lnTo>
                  <a:pt x="25364" y="606722"/>
                </a:lnTo>
                <a:cubicBezTo>
                  <a:pt x="11302" y="606722"/>
                  <a:pt x="0" y="595347"/>
                  <a:pt x="0" y="581396"/>
                </a:cubicBezTo>
                <a:cubicBezTo>
                  <a:pt x="0" y="567444"/>
                  <a:pt x="11302" y="556159"/>
                  <a:pt x="25364" y="556159"/>
                </a:cubicBezTo>
                <a:lnTo>
                  <a:pt x="76002" y="556159"/>
                </a:lnTo>
                <a:close/>
                <a:moveTo>
                  <a:pt x="177180" y="0"/>
                </a:moveTo>
                <a:cubicBezTo>
                  <a:pt x="228178" y="0"/>
                  <a:pt x="269207" y="53859"/>
                  <a:pt x="277039" y="126383"/>
                </a:cubicBezTo>
                <a:lnTo>
                  <a:pt x="77410" y="126383"/>
                </a:lnTo>
                <a:cubicBezTo>
                  <a:pt x="85242" y="53859"/>
                  <a:pt x="126183" y="0"/>
                  <a:pt x="17718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9" name="bullet_318715"/>
          <p:cNvSpPr/>
          <p:nvPr/>
        </p:nvSpPr>
        <p:spPr>
          <a:xfrm rot="5400000">
            <a:off x="4384040" y="3327993"/>
            <a:ext cx="191135" cy="327025"/>
          </a:xfrm>
          <a:custGeom>
            <a:avLst/>
            <a:gdLst>
              <a:gd name="connsiteX0" fmla="*/ 76002 w 354379"/>
              <a:gd name="connsiteY0" fmla="*/ 176978 h 606722"/>
              <a:gd name="connsiteX1" fmla="*/ 278466 w 354379"/>
              <a:gd name="connsiteY1" fmla="*/ 176978 h 606722"/>
              <a:gd name="connsiteX2" fmla="*/ 278466 w 354379"/>
              <a:gd name="connsiteY2" fmla="*/ 556159 h 606722"/>
              <a:gd name="connsiteX3" fmla="*/ 329104 w 354379"/>
              <a:gd name="connsiteY3" fmla="*/ 556159 h 606722"/>
              <a:gd name="connsiteX4" fmla="*/ 354379 w 354379"/>
              <a:gd name="connsiteY4" fmla="*/ 581396 h 606722"/>
              <a:gd name="connsiteX5" fmla="*/ 329104 w 354379"/>
              <a:gd name="connsiteY5" fmla="*/ 606722 h 606722"/>
              <a:gd name="connsiteX6" fmla="*/ 278466 w 354379"/>
              <a:gd name="connsiteY6" fmla="*/ 606722 h 606722"/>
              <a:gd name="connsiteX7" fmla="*/ 76002 w 354379"/>
              <a:gd name="connsiteY7" fmla="*/ 606722 h 606722"/>
              <a:gd name="connsiteX8" fmla="*/ 25364 w 354379"/>
              <a:gd name="connsiteY8" fmla="*/ 606722 h 606722"/>
              <a:gd name="connsiteX9" fmla="*/ 0 w 354379"/>
              <a:gd name="connsiteY9" fmla="*/ 581396 h 606722"/>
              <a:gd name="connsiteX10" fmla="*/ 25364 w 354379"/>
              <a:gd name="connsiteY10" fmla="*/ 556159 h 606722"/>
              <a:gd name="connsiteX11" fmla="*/ 76002 w 354379"/>
              <a:gd name="connsiteY11" fmla="*/ 556159 h 606722"/>
              <a:gd name="connsiteX12" fmla="*/ 177180 w 354379"/>
              <a:gd name="connsiteY12" fmla="*/ 0 h 606722"/>
              <a:gd name="connsiteX13" fmla="*/ 277039 w 354379"/>
              <a:gd name="connsiteY13" fmla="*/ 126383 h 606722"/>
              <a:gd name="connsiteX14" fmla="*/ 77410 w 354379"/>
              <a:gd name="connsiteY14" fmla="*/ 126383 h 606722"/>
              <a:gd name="connsiteX15" fmla="*/ 177180 w 354379"/>
              <a:gd name="connsiteY15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4379" h="606722">
                <a:moveTo>
                  <a:pt x="76002" y="176978"/>
                </a:moveTo>
                <a:lnTo>
                  <a:pt x="278466" y="176978"/>
                </a:lnTo>
                <a:lnTo>
                  <a:pt x="278466" y="556159"/>
                </a:lnTo>
                <a:lnTo>
                  <a:pt x="329104" y="556159"/>
                </a:lnTo>
                <a:cubicBezTo>
                  <a:pt x="343077" y="556159"/>
                  <a:pt x="354379" y="567444"/>
                  <a:pt x="354379" y="581396"/>
                </a:cubicBezTo>
                <a:cubicBezTo>
                  <a:pt x="354379" y="595347"/>
                  <a:pt x="343077" y="606722"/>
                  <a:pt x="329104" y="606722"/>
                </a:cubicBezTo>
                <a:lnTo>
                  <a:pt x="278466" y="606722"/>
                </a:lnTo>
                <a:lnTo>
                  <a:pt x="76002" y="606722"/>
                </a:lnTo>
                <a:lnTo>
                  <a:pt x="25364" y="606722"/>
                </a:lnTo>
                <a:cubicBezTo>
                  <a:pt x="11302" y="606722"/>
                  <a:pt x="0" y="595347"/>
                  <a:pt x="0" y="581396"/>
                </a:cubicBezTo>
                <a:cubicBezTo>
                  <a:pt x="0" y="567444"/>
                  <a:pt x="11302" y="556159"/>
                  <a:pt x="25364" y="556159"/>
                </a:cubicBezTo>
                <a:lnTo>
                  <a:pt x="76002" y="556159"/>
                </a:lnTo>
                <a:close/>
                <a:moveTo>
                  <a:pt x="177180" y="0"/>
                </a:moveTo>
                <a:cubicBezTo>
                  <a:pt x="228178" y="0"/>
                  <a:pt x="269207" y="53859"/>
                  <a:pt x="277039" y="126383"/>
                </a:cubicBezTo>
                <a:lnTo>
                  <a:pt x="77410" y="126383"/>
                </a:lnTo>
                <a:cubicBezTo>
                  <a:pt x="85242" y="53859"/>
                  <a:pt x="126183" y="0"/>
                  <a:pt x="17718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10"/>
          <p:cNvSpPr txBox="1"/>
          <p:nvPr/>
        </p:nvSpPr>
        <p:spPr>
          <a:xfrm>
            <a:off x="40640" y="21853"/>
            <a:ext cx="640356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200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专业</a:t>
            </a:r>
            <a:r>
              <a:rPr lang="zh-CN" altLang="en-US" sz="2400" b="1" spc="200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词汇</a:t>
            </a:r>
            <a:endParaRPr lang="zh-CN" altLang="en-US" sz="2400" b="1" spc="200" noProof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63845" y="556260"/>
            <a:ext cx="324358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网速</a:t>
            </a:r>
            <a:r>
              <a:rPr lang="en-US" altLang="zh-CN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带宽：</a:t>
            </a:r>
            <a:endParaRPr lang="zh-CN" altLang="en-US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457200" algn="l">
              <a:buClrTx/>
              <a:buSzTx/>
              <a:buFontTx/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8Mbps=1MB/s</a:t>
            </a:r>
            <a:endParaRPr lang="en-US" altLang="zh-CN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l">
              <a:buClrTx/>
              <a:buSzTx/>
              <a:buFontTx/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100M宽带=100Mbps=12.5MB/s</a:t>
            </a:r>
            <a:endParaRPr lang="en-US" altLang="zh-CN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l">
              <a:buClrTx/>
              <a:buSzTx/>
              <a:buFontTx/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348Mbps=43.5MB/s≈500M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宽带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539750" y="657225"/>
            <a:ext cx="1969135" cy="42233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363845" y="1421765"/>
            <a:ext cx="353758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上传速度：</a:t>
            </a:r>
            <a:endParaRPr lang="zh-CN" altLang="en-US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457200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直播、发送图片</a:t>
            </a:r>
            <a:endParaRPr lang="zh-CN" altLang="en-US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l="11383" t="12570" r="4353" b="74756"/>
          <a:stretch>
            <a:fillRect/>
          </a:stretch>
        </p:blipFill>
        <p:spPr>
          <a:xfrm>
            <a:off x="763905" y="1188085"/>
            <a:ext cx="1659255" cy="5353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3031" t="46399" r="7256" b="40265"/>
          <a:stretch>
            <a:fillRect/>
          </a:stretch>
        </p:blipFill>
        <p:spPr>
          <a:xfrm>
            <a:off x="599440" y="2616835"/>
            <a:ext cx="1766570" cy="56324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363845" y="2430780"/>
            <a:ext cx="362966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延时：</a:t>
            </a:r>
            <a:endParaRPr lang="zh-CN" altLang="en-US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r>
              <a: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从用户的设备发送到测速点，然后再立即从测速点返回用户设备的来回时间</a:t>
            </a:r>
            <a:endParaRPr lang="zh-CN" altLang="en-US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63845" y="1925320"/>
            <a:ext cx="330136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下载速度：</a:t>
            </a:r>
            <a:endParaRPr lang="zh-CN" altLang="en-US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457200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看视频、下载软件、更新游戏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363845" y="3133725"/>
            <a:ext cx="337947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抖动：</a:t>
            </a:r>
            <a:endParaRPr lang="zh-CN" altLang="en-US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r>
              <a: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是指最大延迟与最小延迟的时间差，比如</a:t>
            </a:r>
            <a:r>
              <a:rPr 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射击游戏</a:t>
            </a:r>
            <a:r>
              <a: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</a:t>
            </a:r>
            <a:r>
              <a:rPr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最大延迟是</a:t>
            </a:r>
            <a:r>
              <a:rPr 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800</a:t>
            </a:r>
            <a:r>
              <a:rPr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ms，最小延迟为</a:t>
            </a:r>
            <a:r>
              <a:rPr 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ms，那么网络抖动就是</a:t>
            </a:r>
            <a:r>
              <a:rPr 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790</a:t>
            </a:r>
            <a:r>
              <a:rPr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ms</a:t>
            </a:r>
            <a:endParaRPr lang="zh-CN" altLang="en-US" sz="12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8028305" y="3220085"/>
            <a:ext cx="480060" cy="609600"/>
            <a:chOff x="12643" y="5071"/>
            <a:chExt cx="756" cy="960"/>
          </a:xfrm>
        </p:grpSpPr>
        <p:sp>
          <p:nvSpPr>
            <p:cNvPr id="17" name="矩形 16"/>
            <p:cNvSpPr/>
            <p:nvPr/>
          </p:nvSpPr>
          <p:spPr>
            <a:xfrm>
              <a:off x="12643" y="5071"/>
              <a:ext cx="756" cy="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happy-easter-bunny_71824"/>
            <p:cNvSpPr/>
            <p:nvPr/>
          </p:nvSpPr>
          <p:spPr>
            <a:xfrm>
              <a:off x="12643" y="5071"/>
              <a:ext cx="756" cy="960"/>
            </a:xfrm>
            <a:custGeom>
              <a:avLst/>
              <a:gdLst>
                <a:gd name="connsiteX0" fmla="*/ 193594 w 477167"/>
                <a:gd name="connsiteY0" fmla="*/ 426709 h 606298"/>
                <a:gd name="connsiteX1" fmla="*/ 283632 w 477167"/>
                <a:gd name="connsiteY1" fmla="*/ 426709 h 606298"/>
                <a:gd name="connsiteX2" fmla="*/ 289345 w 477167"/>
                <a:gd name="connsiteY2" fmla="*/ 430576 h 606298"/>
                <a:gd name="connsiteX3" fmla="*/ 288055 w 477167"/>
                <a:gd name="connsiteY3" fmla="*/ 437298 h 606298"/>
                <a:gd name="connsiteX4" fmla="*/ 248888 w 477167"/>
                <a:gd name="connsiteY4" fmla="*/ 476337 h 606298"/>
                <a:gd name="connsiteX5" fmla="*/ 248888 w 477167"/>
                <a:gd name="connsiteY5" fmla="*/ 500829 h 606298"/>
                <a:gd name="connsiteX6" fmla="*/ 272481 w 477167"/>
                <a:gd name="connsiteY6" fmla="*/ 511509 h 606298"/>
                <a:gd name="connsiteX7" fmla="*/ 305012 w 477167"/>
                <a:gd name="connsiteY7" fmla="*/ 479099 h 606298"/>
                <a:gd name="connsiteX8" fmla="*/ 315334 w 477167"/>
                <a:gd name="connsiteY8" fmla="*/ 468787 h 606298"/>
                <a:gd name="connsiteX9" fmla="*/ 325655 w 477167"/>
                <a:gd name="connsiteY9" fmla="*/ 479099 h 606298"/>
                <a:gd name="connsiteX10" fmla="*/ 272481 w 477167"/>
                <a:gd name="connsiteY10" fmla="*/ 532134 h 606298"/>
                <a:gd name="connsiteX11" fmla="*/ 238567 w 477167"/>
                <a:gd name="connsiteY11" fmla="*/ 519796 h 606298"/>
                <a:gd name="connsiteX12" fmla="*/ 204653 w 477167"/>
                <a:gd name="connsiteY12" fmla="*/ 532134 h 606298"/>
                <a:gd name="connsiteX13" fmla="*/ 151570 w 477167"/>
                <a:gd name="connsiteY13" fmla="*/ 479099 h 606298"/>
                <a:gd name="connsiteX14" fmla="*/ 161892 w 477167"/>
                <a:gd name="connsiteY14" fmla="*/ 468787 h 606298"/>
                <a:gd name="connsiteX15" fmla="*/ 172213 w 477167"/>
                <a:gd name="connsiteY15" fmla="*/ 479099 h 606298"/>
                <a:gd name="connsiteX16" fmla="*/ 204653 w 477167"/>
                <a:gd name="connsiteY16" fmla="*/ 511509 h 606298"/>
                <a:gd name="connsiteX17" fmla="*/ 228245 w 477167"/>
                <a:gd name="connsiteY17" fmla="*/ 500829 h 606298"/>
                <a:gd name="connsiteX18" fmla="*/ 228245 w 477167"/>
                <a:gd name="connsiteY18" fmla="*/ 476337 h 606298"/>
                <a:gd name="connsiteX19" fmla="*/ 189170 w 477167"/>
                <a:gd name="connsiteY19" fmla="*/ 437298 h 606298"/>
                <a:gd name="connsiteX20" fmla="*/ 187880 w 477167"/>
                <a:gd name="connsiteY20" fmla="*/ 430576 h 606298"/>
                <a:gd name="connsiteX21" fmla="*/ 193594 w 477167"/>
                <a:gd name="connsiteY21" fmla="*/ 426709 h 606298"/>
                <a:gd name="connsiteX22" fmla="*/ 294254 w 477167"/>
                <a:gd name="connsiteY22" fmla="*/ 341678 h 606298"/>
                <a:gd name="connsiteX23" fmla="*/ 324386 w 477167"/>
                <a:gd name="connsiteY23" fmla="*/ 371774 h 606298"/>
                <a:gd name="connsiteX24" fmla="*/ 294254 w 477167"/>
                <a:gd name="connsiteY24" fmla="*/ 401870 h 606298"/>
                <a:gd name="connsiteX25" fmla="*/ 264122 w 477167"/>
                <a:gd name="connsiteY25" fmla="*/ 371774 h 606298"/>
                <a:gd name="connsiteX26" fmla="*/ 294254 w 477167"/>
                <a:gd name="connsiteY26" fmla="*/ 341678 h 606298"/>
                <a:gd name="connsiteX27" fmla="*/ 182902 w 477167"/>
                <a:gd name="connsiteY27" fmla="*/ 341678 h 606298"/>
                <a:gd name="connsiteX28" fmla="*/ 213034 w 477167"/>
                <a:gd name="connsiteY28" fmla="*/ 371774 h 606298"/>
                <a:gd name="connsiteX29" fmla="*/ 182902 w 477167"/>
                <a:gd name="connsiteY29" fmla="*/ 401870 h 606298"/>
                <a:gd name="connsiteX30" fmla="*/ 152770 w 477167"/>
                <a:gd name="connsiteY30" fmla="*/ 371774 h 606298"/>
                <a:gd name="connsiteX31" fmla="*/ 182902 w 477167"/>
                <a:gd name="connsiteY31" fmla="*/ 341678 h 606298"/>
                <a:gd name="connsiteX32" fmla="*/ 238670 w 477167"/>
                <a:gd name="connsiteY32" fmla="*/ 281841 h 606298"/>
                <a:gd name="connsiteX33" fmla="*/ 53847 w 477167"/>
                <a:gd name="connsiteY33" fmla="*/ 423405 h 606298"/>
                <a:gd name="connsiteX34" fmla="*/ 238670 w 477167"/>
                <a:gd name="connsiteY34" fmla="*/ 565062 h 606298"/>
                <a:gd name="connsiteX35" fmla="*/ 423401 w 477167"/>
                <a:gd name="connsiteY35" fmla="*/ 423405 h 606298"/>
                <a:gd name="connsiteX36" fmla="*/ 238670 w 477167"/>
                <a:gd name="connsiteY36" fmla="*/ 281841 h 606298"/>
                <a:gd name="connsiteX37" fmla="*/ 420543 w 477167"/>
                <a:gd name="connsiteY37" fmla="*/ 30927 h 606298"/>
                <a:gd name="connsiteX38" fmla="*/ 305686 w 477167"/>
                <a:gd name="connsiteY38" fmla="*/ 186206 h 606298"/>
                <a:gd name="connsiteX39" fmla="*/ 288448 w 477167"/>
                <a:gd name="connsiteY39" fmla="*/ 245207 h 606298"/>
                <a:gd name="connsiteX40" fmla="*/ 320158 w 477167"/>
                <a:gd name="connsiteY40" fmla="*/ 253123 h 606298"/>
                <a:gd name="connsiteX41" fmla="*/ 338779 w 477167"/>
                <a:gd name="connsiteY41" fmla="*/ 177738 h 606298"/>
                <a:gd name="connsiteX42" fmla="*/ 409942 w 477167"/>
                <a:gd name="connsiteY42" fmla="*/ 75753 h 606298"/>
                <a:gd name="connsiteX43" fmla="*/ 400079 w 477167"/>
                <a:gd name="connsiteY43" fmla="*/ 199645 h 606298"/>
                <a:gd name="connsiteX44" fmla="*/ 365142 w 477167"/>
                <a:gd name="connsiteY44" fmla="*/ 272084 h 606298"/>
                <a:gd name="connsiteX45" fmla="*/ 392705 w 477167"/>
                <a:gd name="connsiteY45" fmla="*/ 290033 h 606298"/>
                <a:gd name="connsiteX46" fmla="*/ 420359 w 477167"/>
                <a:gd name="connsiteY46" fmla="*/ 227166 h 606298"/>
                <a:gd name="connsiteX47" fmla="*/ 425705 w 477167"/>
                <a:gd name="connsiteY47" fmla="*/ 31755 h 606298"/>
                <a:gd name="connsiteX48" fmla="*/ 420543 w 477167"/>
                <a:gd name="connsiteY48" fmla="*/ 30927 h 606298"/>
                <a:gd name="connsiteX49" fmla="*/ 56612 w 477167"/>
                <a:gd name="connsiteY49" fmla="*/ 30927 h 606298"/>
                <a:gd name="connsiteX50" fmla="*/ 51450 w 477167"/>
                <a:gd name="connsiteY50" fmla="*/ 31755 h 606298"/>
                <a:gd name="connsiteX51" fmla="*/ 56889 w 477167"/>
                <a:gd name="connsiteY51" fmla="*/ 227166 h 606298"/>
                <a:gd name="connsiteX52" fmla="*/ 84451 w 477167"/>
                <a:gd name="connsiteY52" fmla="*/ 290125 h 606298"/>
                <a:gd name="connsiteX53" fmla="*/ 112105 w 477167"/>
                <a:gd name="connsiteY53" fmla="*/ 271992 h 606298"/>
                <a:gd name="connsiteX54" fmla="*/ 77076 w 477167"/>
                <a:gd name="connsiteY54" fmla="*/ 199645 h 606298"/>
                <a:gd name="connsiteX55" fmla="*/ 67305 w 477167"/>
                <a:gd name="connsiteY55" fmla="*/ 75753 h 606298"/>
                <a:gd name="connsiteX56" fmla="*/ 138469 w 477167"/>
                <a:gd name="connsiteY56" fmla="*/ 177738 h 606298"/>
                <a:gd name="connsiteX57" fmla="*/ 157182 w 477167"/>
                <a:gd name="connsiteY57" fmla="*/ 253123 h 606298"/>
                <a:gd name="connsiteX58" fmla="*/ 188708 w 477167"/>
                <a:gd name="connsiteY58" fmla="*/ 245207 h 606298"/>
                <a:gd name="connsiteX59" fmla="*/ 171470 w 477167"/>
                <a:gd name="connsiteY59" fmla="*/ 186206 h 606298"/>
                <a:gd name="connsiteX60" fmla="*/ 56612 w 477167"/>
                <a:gd name="connsiteY60" fmla="*/ 30927 h 606298"/>
                <a:gd name="connsiteX61" fmla="*/ 56612 w 477167"/>
                <a:gd name="connsiteY61" fmla="*/ 0 h 606298"/>
                <a:gd name="connsiteX62" fmla="*/ 200691 w 477167"/>
                <a:gd name="connsiteY62" fmla="*/ 175713 h 606298"/>
                <a:gd name="connsiteX63" fmla="*/ 218851 w 477167"/>
                <a:gd name="connsiteY63" fmla="*/ 241433 h 606298"/>
                <a:gd name="connsiteX64" fmla="*/ 238670 w 477167"/>
                <a:gd name="connsiteY64" fmla="*/ 240605 h 606298"/>
                <a:gd name="connsiteX65" fmla="*/ 258397 w 477167"/>
                <a:gd name="connsiteY65" fmla="*/ 241433 h 606298"/>
                <a:gd name="connsiteX66" fmla="*/ 276556 w 477167"/>
                <a:gd name="connsiteY66" fmla="*/ 175713 h 606298"/>
                <a:gd name="connsiteX67" fmla="*/ 420543 w 477167"/>
                <a:gd name="connsiteY67" fmla="*/ 0 h 606298"/>
                <a:gd name="connsiteX68" fmla="*/ 436122 w 477167"/>
                <a:gd name="connsiteY68" fmla="*/ 2669 h 606298"/>
                <a:gd name="connsiteX69" fmla="*/ 449488 w 477167"/>
                <a:gd name="connsiteY69" fmla="*/ 237567 h 606298"/>
                <a:gd name="connsiteX70" fmla="*/ 416580 w 477167"/>
                <a:gd name="connsiteY70" fmla="*/ 311019 h 606298"/>
                <a:gd name="connsiteX71" fmla="*/ 464698 w 477167"/>
                <a:gd name="connsiteY71" fmla="*/ 423405 h 606298"/>
                <a:gd name="connsiteX72" fmla="*/ 238670 w 477167"/>
                <a:gd name="connsiteY72" fmla="*/ 606298 h 606298"/>
                <a:gd name="connsiteX73" fmla="*/ 12550 w 477167"/>
                <a:gd name="connsiteY73" fmla="*/ 423405 h 606298"/>
                <a:gd name="connsiteX74" fmla="*/ 60668 w 477167"/>
                <a:gd name="connsiteY74" fmla="*/ 311019 h 606298"/>
                <a:gd name="connsiteX75" fmla="*/ 27759 w 477167"/>
                <a:gd name="connsiteY75" fmla="*/ 237567 h 606298"/>
                <a:gd name="connsiteX76" fmla="*/ 41034 w 477167"/>
                <a:gd name="connsiteY76" fmla="*/ 2669 h 606298"/>
                <a:gd name="connsiteX77" fmla="*/ 56612 w 477167"/>
                <a:gd name="connsiteY77" fmla="*/ 0 h 60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477167" h="606298">
                  <a:moveTo>
                    <a:pt x="193594" y="426709"/>
                  </a:moveTo>
                  <a:lnTo>
                    <a:pt x="283632" y="426709"/>
                  </a:lnTo>
                  <a:cubicBezTo>
                    <a:pt x="286120" y="426709"/>
                    <a:pt x="288424" y="428182"/>
                    <a:pt x="289345" y="430576"/>
                  </a:cubicBezTo>
                  <a:cubicBezTo>
                    <a:pt x="290359" y="432878"/>
                    <a:pt x="289806" y="435548"/>
                    <a:pt x="288055" y="437298"/>
                  </a:cubicBezTo>
                  <a:lnTo>
                    <a:pt x="248888" y="476337"/>
                  </a:lnTo>
                  <a:lnTo>
                    <a:pt x="248888" y="500829"/>
                  </a:lnTo>
                  <a:cubicBezTo>
                    <a:pt x="255063" y="507550"/>
                    <a:pt x="263449" y="511509"/>
                    <a:pt x="272481" y="511509"/>
                  </a:cubicBezTo>
                  <a:cubicBezTo>
                    <a:pt x="290359" y="511509"/>
                    <a:pt x="305012" y="496962"/>
                    <a:pt x="305012" y="479099"/>
                  </a:cubicBezTo>
                  <a:cubicBezTo>
                    <a:pt x="305012" y="473391"/>
                    <a:pt x="309620" y="468787"/>
                    <a:pt x="315334" y="468787"/>
                  </a:cubicBezTo>
                  <a:cubicBezTo>
                    <a:pt x="320955" y="468787"/>
                    <a:pt x="325655" y="473391"/>
                    <a:pt x="325655" y="479099"/>
                  </a:cubicBezTo>
                  <a:cubicBezTo>
                    <a:pt x="325655" y="508379"/>
                    <a:pt x="301787" y="532134"/>
                    <a:pt x="272481" y="532134"/>
                  </a:cubicBezTo>
                  <a:cubicBezTo>
                    <a:pt x="259947" y="532134"/>
                    <a:pt x="248059" y="527714"/>
                    <a:pt x="238567" y="519796"/>
                  </a:cubicBezTo>
                  <a:cubicBezTo>
                    <a:pt x="229167" y="527714"/>
                    <a:pt x="217278" y="532134"/>
                    <a:pt x="204653" y="532134"/>
                  </a:cubicBezTo>
                  <a:cubicBezTo>
                    <a:pt x="175439" y="532134"/>
                    <a:pt x="151570" y="508379"/>
                    <a:pt x="151570" y="479099"/>
                  </a:cubicBezTo>
                  <a:cubicBezTo>
                    <a:pt x="151570" y="473391"/>
                    <a:pt x="156178" y="468787"/>
                    <a:pt x="161892" y="468787"/>
                  </a:cubicBezTo>
                  <a:cubicBezTo>
                    <a:pt x="167606" y="468787"/>
                    <a:pt x="172213" y="473391"/>
                    <a:pt x="172213" y="479099"/>
                  </a:cubicBezTo>
                  <a:cubicBezTo>
                    <a:pt x="172213" y="496962"/>
                    <a:pt x="186774" y="511509"/>
                    <a:pt x="204653" y="511509"/>
                  </a:cubicBezTo>
                  <a:cubicBezTo>
                    <a:pt x="213776" y="511509"/>
                    <a:pt x="222163" y="507550"/>
                    <a:pt x="228245" y="500829"/>
                  </a:cubicBezTo>
                  <a:lnTo>
                    <a:pt x="228245" y="476337"/>
                  </a:lnTo>
                  <a:lnTo>
                    <a:pt x="189170" y="437298"/>
                  </a:lnTo>
                  <a:cubicBezTo>
                    <a:pt x="187419" y="435548"/>
                    <a:pt x="186866" y="432878"/>
                    <a:pt x="187880" y="430576"/>
                  </a:cubicBezTo>
                  <a:cubicBezTo>
                    <a:pt x="188802" y="428182"/>
                    <a:pt x="191106" y="426709"/>
                    <a:pt x="193594" y="426709"/>
                  </a:cubicBezTo>
                  <a:close/>
                  <a:moveTo>
                    <a:pt x="294254" y="341678"/>
                  </a:moveTo>
                  <a:cubicBezTo>
                    <a:pt x="310895" y="341678"/>
                    <a:pt x="324386" y="355152"/>
                    <a:pt x="324386" y="371774"/>
                  </a:cubicBezTo>
                  <a:cubicBezTo>
                    <a:pt x="324386" y="388396"/>
                    <a:pt x="310895" y="401870"/>
                    <a:pt x="294254" y="401870"/>
                  </a:cubicBezTo>
                  <a:cubicBezTo>
                    <a:pt x="277613" y="401870"/>
                    <a:pt x="264122" y="388396"/>
                    <a:pt x="264122" y="371774"/>
                  </a:cubicBezTo>
                  <a:cubicBezTo>
                    <a:pt x="264122" y="355152"/>
                    <a:pt x="277613" y="341678"/>
                    <a:pt x="294254" y="341678"/>
                  </a:cubicBezTo>
                  <a:close/>
                  <a:moveTo>
                    <a:pt x="182902" y="341678"/>
                  </a:moveTo>
                  <a:cubicBezTo>
                    <a:pt x="199543" y="341678"/>
                    <a:pt x="213034" y="355152"/>
                    <a:pt x="213034" y="371774"/>
                  </a:cubicBezTo>
                  <a:cubicBezTo>
                    <a:pt x="213034" y="388396"/>
                    <a:pt x="199543" y="401870"/>
                    <a:pt x="182902" y="401870"/>
                  </a:cubicBezTo>
                  <a:cubicBezTo>
                    <a:pt x="166261" y="401870"/>
                    <a:pt x="152770" y="388396"/>
                    <a:pt x="152770" y="371774"/>
                  </a:cubicBezTo>
                  <a:cubicBezTo>
                    <a:pt x="152770" y="355152"/>
                    <a:pt x="166261" y="341678"/>
                    <a:pt x="182902" y="341678"/>
                  </a:cubicBezTo>
                  <a:close/>
                  <a:moveTo>
                    <a:pt x="238670" y="281841"/>
                  </a:moveTo>
                  <a:cubicBezTo>
                    <a:pt x="136718" y="281841"/>
                    <a:pt x="53847" y="345351"/>
                    <a:pt x="53847" y="423405"/>
                  </a:cubicBezTo>
                  <a:cubicBezTo>
                    <a:pt x="53847" y="501551"/>
                    <a:pt x="136718" y="565062"/>
                    <a:pt x="238670" y="565062"/>
                  </a:cubicBezTo>
                  <a:cubicBezTo>
                    <a:pt x="340530" y="565062"/>
                    <a:pt x="423401" y="501551"/>
                    <a:pt x="423401" y="423405"/>
                  </a:cubicBezTo>
                  <a:cubicBezTo>
                    <a:pt x="423401" y="345351"/>
                    <a:pt x="340530" y="281841"/>
                    <a:pt x="238670" y="281841"/>
                  </a:cubicBezTo>
                  <a:close/>
                  <a:moveTo>
                    <a:pt x="420543" y="30927"/>
                  </a:moveTo>
                  <a:cubicBezTo>
                    <a:pt x="392152" y="30927"/>
                    <a:pt x="340161" y="90296"/>
                    <a:pt x="305686" y="186206"/>
                  </a:cubicBezTo>
                  <a:cubicBezTo>
                    <a:pt x="298219" y="207100"/>
                    <a:pt x="292596" y="226798"/>
                    <a:pt x="288448" y="245207"/>
                  </a:cubicBezTo>
                  <a:cubicBezTo>
                    <a:pt x="299325" y="247232"/>
                    <a:pt x="309926" y="249901"/>
                    <a:pt x="320158" y="253123"/>
                  </a:cubicBezTo>
                  <a:cubicBezTo>
                    <a:pt x="322647" y="231768"/>
                    <a:pt x="328823" y="205628"/>
                    <a:pt x="338779" y="177738"/>
                  </a:cubicBezTo>
                  <a:cubicBezTo>
                    <a:pt x="361179" y="115424"/>
                    <a:pt x="392981" y="69770"/>
                    <a:pt x="409942" y="75753"/>
                  </a:cubicBezTo>
                  <a:cubicBezTo>
                    <a:pt x="426812" y="81828"/>
                    <a:pt x="422479" y="137331"/>
                    <a:pt x="400079" y="199645"/>
                  </a:cubicBezTo>
                  <a:cubicBezTo>
                    <a:pt x="389663" y="228639"/>
                    <a:pt x="377310" y="253767"/>
                    <a:pt x="365142" y="272084"/>
                  </a:cubicBezTo>
                  <a:cubicBezTo>
                    <a:pt x="375006" y="277423"/>
                    <a:pt x="384040" y="283497"/>
                    <a:pt x="392705" y="290033"/>
                  </a:cubicBezTo>
                  <a:cubicBezTo>
                    <a:pt x="402568" y="271440"/>
                    <a:pt x="411970" y="250361"/>
                    <a:pt x="420359" y="227166"/>
                  </a:cubicBezTo>
                  <a:cubicBezTo>
                    <a:pt x="459167" y="118830"/>
                    <a:pt x="449580" y="40316"/>
                    <a:pt x="425705" y="31755"/>
                  </a:cubicBezTo>
                  <a:cubicBezTo>
                    <a:pt x="424138" y="31203"/>
                    <a:pt x="422387" y="30927"/>
                    <a:pt x="420543" y="30927"/>
                  </a:cubicBezTo>
                  <a:close/>
                  <a:moveTo>
                    <a:pt x="56612" y="30927"/>
                  </a:moveTo>
                  <a:cubicBezTo>
                    <a:pt x="54769" y="30927"/>
                    <a:pt x="53017" y="31203"/>
                    <a:pt x="51450" y="31755"/>
                  </a:cubicBezTo>
                  <a:cubicBezTo>
                    <a:pt x="27575" y="40316"/>
                    <a:pt x="18080" y="118830"/>
                    <a:pt x="56889" y="227166"/>
                  </a:cubicBezTo>
                  <a:cubicBezTo>
                    <a:pt x="65277" y="250361"/>
                    <a:pt x="74587" y="271440"/>
                    <a:pt x="84451" y="290125"/>
                  </a:cubicBezTo>
                  <a:cubicBezTo>
                    <a:pt x="93116" y="283497"/>
                    <a:pt x="102242" y="277423"/>
                    <a:pt x="112105" y="271992"/>
                  </a:cubicBezTo>
                  <a:cubicBezTo>
                    <a:pt x="100029" y="253767"/>
                    <a:pt x="87585" y="228731"/>
                    <a:pt x="77076" y="199645"/>
                  </a:cubicBezTo>
                  <a:cubicBezTo>
                    <a:pt x="54769" y="137331"/>
                    <a:pt x="50344" y="81828"/>
                    <a:pt x="67305" y="75753"/>
                  </a:cubicBezTo>
                  <a:cubicBezTo>
                    <a:pt x="84174" y="69770"/>
                    <a:pt x="116069" y="115424"/>
                    <a:pt x="138469" y="177738"/>
                  </a:cubicBezTo>
                  <a:cubicBezTo>
                    <a:pt x="148425" y="205536"/>
                    <a:pt x="154693" y="231860"/>
                    <a:pt x="157182" y="253123"/>
                  </a:cubicBezTo>
                  <a:cubicBezTo>
                    <a:pt x="167322" y="249901"/>
                    <a:pt x="177830" y="247232"/>
                    <a:pt x="188708" y="245207"/>
                  </a:cubicBezTo>
                  <a:cubicBezTo>
                    <a:pt x="184652" y="226890"/>
                    <a:pt x="179029" y="207100"/>
                    <a:pt x="171470" y="186206"/>
                  </a:cubicBezTo>
                  <a:cubicBezTo>
                    <a:pt x="137086" y="90296"/>
                    <a:pt x="85096" y="30927"/>
                    <a:pt x="56612" y="30927"/>
                  </a:cubicBezTo>
                  <a:close/>
                  <a:moveTo>
                    <a:pt x="56612" y="0"/>
                  </a:moveTo>
                  <a:cubicBezTo>
                    <a:pt x="104270" y="0"/>
                    <a:pt x="163542" y="72255"/>
                    <a:pt x="200691" y="175713"/>
                  </a:cubicBezTo>
                  <a:cubicBezTo>
                    <a:pt x="208342" y="197252"/>
                    <a:pt x="214150" y="219434"/>
                    <a:pt x="218851" y="241433"/>
                  </a:cubicBezTo>
                  <a:cubicBezTo>
                    <a:pt x="225396" y="240973"/>
                    <a:pt x="231941" y="240605"/>
                    <a:pt x="238670" y="240605"/>
                  </a:cubicBezTo>
                  <a:cubicBezTo>
                    <a:pt x="245307" y="240605"/>
                    <a:pt x="251852" y="240973"/>
                    <a:pt x="258397" y="241433"/>
                  </a:cubicBezTo>
                  <a:cubicBezTo>
                    <a:pt x="263098" y="219434"/>
                    <a:pt x="268905" y="197252"/>
                    <a:pt x="276556" y="175713"/>
                  </a:cubicBezTo>
                  <a:cubicBezTo>
                    <a:pt x="313705" y="72255"/>
                    <a:pt x="372886" y="0"/>
                    <a:pt x="420543" y="0"/>
                  </a:cubicBezTo>
                  <a:cubicBezTo>
                    <a:pt x="425982" y="0"/>
                    <a:pt x="431236" y="920"/>
                    <a:pt x="436122" y="2669"/>
                  </a:cubicBezTo>
                  <a:cubicBezTo>
                    <a:pt x="492260" y="22735"/>
                    <a:pt x="484886" y="138711"/>
                    <a:pt x="449488" y="237567"/>
                  </a:cubicBezTo>
                  <a:cubicBezTo>
                    <a:pt x="439809" y="264444"/>
                    <a:pt x="428563" y="289112"/>
                    <a:pt x="416580" y="311019"/>
                  </a:cubicBezTo>
                  <a:cubicBezTo>
                    <a:pt x="446631" y="342130"/>
                    <a:pt x="464698" y="381065"/>
                    <a:pt x="464698" y="423405"/>
                  </a:cubicBezTo>
                  <a:cubicBezTo>
                    <a:pt x="464698" y="524194"/>
                    <a:pt x="363299" y="606298"/>
                    <a:pt x="238670" y="606298"/>
                  </a:cubicBezTo>
                  <a:cubicBezTo>
                    <a:pt x="113949" y="606298"/>
                    <a:pt x="12550" y="524194"/>
                    <a:pt x="12550" y="423405"/>
                  </a:cubicBezTo>
                  <a:cubicBezTo>
                    <a:pt x="12550" y="381065"/>
                    <a:pt x="30617" y="342130"/>
                    <a:pt x="60668" y="311019"/>
                  </a:cubicBezTo>
                  <a:cubicBezTo>
                    <a:pt x="48592" y="289112"/>
                    <a:pt x="37438" y="264444"/>
                    <a:pt x="27759" y="237567"/>
                  </a:cubicBezTo>
                  <a:cubicBezTo>
                    <a:pt x="-7730" y="138711"/>
                    <a:pt x="-15105" y="22735"/>
                    <a:pt x="41034" y="2669"/>
                  </a:cubicBezTo>
                  <a:cubicBezTo>
                    <a:pt x="46011" y="920"/>
                    <a:pt x="51266" y="0"/>
                    <a:pt x="566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067810" y="3321051"/>
            <a:ext cx="609600" cy="551180"/>
            <a:chOff x="6406" y="5184"/>
            <a:chExt cx="960" cy="868"/>
          </a:xfrm>
        </p:grpSpPr>
        <p:sp>
          <p:nvSpPr>
            <p:cNvPr id="15" name="矩形 14"/>
            <p:cNvSpPr/>
            <p:nvPr/>
          </p:nvSpPr>
          <p:spPr>
            <a:xfrm>
              <a:off x="6406" y="5184"/>
              <a:ext cx="960" cy="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gun_139107"/>
            <p:cNvSpPr/>
            <p:nvPr/>
          </p:nvSpPr>
          <p:spPr>
            <a:xfrm>
              <a:off x="6406" y="5184"/>
              <a:ext cx="960" cy="868"/>
            </a:xfrm>
            <a:custGeom>
              <a:avLst/>
              <a:gdLst>
                <a:gd name="connsiteX0" fmla="*/ 101618 w 577587"/>
                <a:gd name="connsiteY0" fmla="*/ 289783 h 521887"/>
                <a:gd name="connsiteX1" fmla="*/ 121722 w 577587"/>
                <a:gd name="connsiteY1" fmla="*/ 309887 h 521887"/>
                <a:gd name="connsiteX2" fmla="*/ 101618 w 577587"/>
                <a:gd name="connsiteY2" fmla="*/ 329991 h 521887"/>
                <a:gd name="connsiteX3" fmla="*/ 81514 w 577587"/>
                <a:gd name="connsiteY3" fmla="*/ 309887 h 521887"/>
                <a:gd name="connsiteX4" fmla="*/ 101618 w 577587"/>
                <a:gd name="connsiteY4" fmla="*/ 289783 h 521887"/>
                <a:gd name="connsiteX5" fmla="*/ 111324 w 577587"/>
                <a:gd name="connsiteY5" fmla="*/ 243715 h 521887"/>
                <a:gd name="connsiteX6" fmla="*/ 93653 w 577587"/>
                <a:gd name="connsiteY6" fmla="*/ 245019 h 521887"/>
                <a:gd name="connsiteX7" fmla="*/ 48841 w 577587"/>
                <a:gd name="connsiteY7" fmla="*/ 305702 h 521887"/>
                <a:gd name="connsiteX8" fmla="*/ 47322 w 577587"/>
                <a:gd name="connsiteY8" fmla="*/ 311012 h 521887"/>
                <a:gd name="connsiteX9" fmla="*/ 85298 w 577587"/>
                <a:gd name="connsiteY9" fmla="*/ 459687 h 521887"/>
                <a:gd name="connsiteX10" fmla="*/ 136187 w 577587"/>
                <a:gd name="connsiteY10" fmla="*/ 481684 h 521887"/>
                <a:gd name="connsiteX11" fmla="*/ 156694 w 577587"/>
                <a:gd name="connsiteY11" fmla="*/ 476375 h 521887"/>
                <a:gd name="connsiteX12" fmla="*/ 171125 w 577587"/>
                <a:gd name="connsiteY12" fmla="*/ 455135 h 521887"/>
                <a:gd name="connsiteX13" fmla="*/ 148339 w 577587"/>
                <a:gd name="connsiteY13" fmla="*/ 405071 h 521887"/>
                <a:gd name="connsiteX14" fmla="*/ 145301 w 577587"/>
                <a:gd name="connsiteY14" fmla="*/ 342112 h 521887"/>
                <a:gd name="connsiteX15" fmla="*/ 151377 w 577587"/>
                <a:gd name="connsiteY15" fmla="*/ 277636 h 521887"/>
                <a:gd name="connsiteX16" fmla="*/ 111324 w 577587"/>
                <a:gd name="connsiteY16" fmla="*/ 243715 h 521887"/>
                <a:gd name="connsiteX17" fmla="*/ 329107 w 577587"/>
                <a:gd name="connsiteY17" fmla="*/ 238950 h 521887"/>
                <a:gd name="connsiteX18" fmla="*/ 328348 w 577587"/>
                <a:gd name="connsiteY18" fmla="*/ 239709 h 521887"/>
                <a:gd name="connsiteX19" fmla="*/ 325310 w 577587"/>
                <a:gd name="connsiteY19" fmla="*/ 243502 h 521887"/>
                <a:gd name="connsiteX20" fmla="*/ 324550 w 577587"/>
                <a:gd name="connsiteY20" fmla="*/ 245019 h 521887"/>
                <a:gd name="connsiteX21" fmla="*/ 320753 w 577587"/>
                <a:gd name="connsiteY21" fmla="*/ 248811 h 521887"/>
                <a:gd name="connsiteX22" fmla="*/ 320753 w 577587"/>
                <a:gd name="connsiteY22" fmla="*/ 249570 h 521887"/>
                <a:gd name="connsiteX23" fmla="*/ 325310 w 577587"/>
                <a:gd name="connsiteY23" fmla="*/ 254121 h 521887"/>
                <a:gd name="connsiteX24" fmla="*/ 326829 w 577587"/>
                <a:gd name="connsiteY24" fmla="*/ 255638 h 521887"/>
                <a:gd name="connsiteX25" fmla="*/ 329867 w 577587"/>
                <a:gd name="connsiteY25" fmla="*/ 261707 h 521887"/>
                <a:gd name="connsiteX26" fmla="*/ 330626 w 577587"/>
                <a:gd name="connsiteY26" fmla="*/ 263224 h 521887"/>
                <a:gd name="connsiteX27" fmla="*/ 332905 w 577587"/>
                <a:gd name="connsiteY27" fmla="*/ 269292 h 521887"/>
                <a:gd name="connsiteX28" fmla="*/ 333665 w 577587"/>
                <a:gd name="connsiteY28" fmla="*/ 270809 h 521887"/>
                <a:gd name="connsiteX29" fmla="*/ 334424 w 577587"/>
                <a:gd name="connsiteY29" fmla="*/ 279153 h 521887"/>
                <a:gd name="connsiteX30" fmla="*/ 334424 w 577587"/>
                <a:gd name="connsiteY30" fmla="*/ 309495 h 521887"/>
                <a:gd name="connsiteX31" fmla="*/ 344298 w 577587"/>
                <a:gd name="connsiteY31" fmla="*/ 309495 h 521887"/>
                <a:gd name="connsiteX32" fmla="*/ 344298 w 577587"/>
                <a:gd name="connsiteY32" fmla="*/ 238950 h 521887"/>
                <a:gd name="connsiteX33" fmla="*/ 192392 w 577587"/>
                <a:gd name="connsiteY33" fmla="*/ 229089 h 521887"/>
                <a:gd name="connsiteX34" fmla="*/ 172644 w 577587"/>
                <a:gd name="connsiteY34" fmla="*/ 247294 h 521887"/>
                <a:gd name="connsiteX35" fmla="*/ 172644 w 577587"/>
                <a:gd name="connsiteY35" fmla="*/ 248053 h 521887"/>
                <a:gd name="connsiteX36" fmla="*/ 192392 w 577587"/>
                <a:gd name="connsiteY36" fmla="*/ 269292 h 521887"/>
                <a:gd name="connsiteX37" fmla="*/ 212899 w 577587"/>
                <a:gd name="connsiteY37" fmla="*/ 248811 h 521887"/>
                <a:gd name="connsiteX38" fmla="*/ 192392 w 577587"/>
                <a:gd name="connsiteY38" fmla="*/ 229089 h 521887"/>
                <a:gd name="connsiteX39" fmla="*/ 526960 w 577587"/>
                <a:gd name="connsiteY39" fmla="*/ 188168 h 521887"/>
                <a:gd name="connsiteX40" fmla="*/ 537195 w 577587"/>
                <a:gd name="connsiteY40" fmla="*/ 198403 h 521887"/>
                <a:gd name="connsiteX41" fmla="*/ 526960 w 577587"/>
                <a:gd name="connsiteY41" fmla="*/ 208638 h 521887"/>
                <a:gd name="connsiteX42" fmla="*/ 516725 w 577587"/>
                <a:gd name="connsiteY42" fmla="*/ 198403 h 521887"/>
                <a:gd name="connsiteX43" fmla="*/ 526960 w 577587"/>
                <a:gd name="connsiteY43" fmla="*/ 188168 h 521887"/>
                <a:gd name="connsiteX44" fmla="*/ 486387 w 577587"/>
                <a:gd name="connsiteY44" fmla="*/ 188168 h 521887"/>
                <a:gd name="connsiteX45" fmla="*/ 496256 w 577587"/>
                <a:gd name="connsiteY45" fmla="*/ 198403 h 521887"/>
                <a:gd name="connsiteX46" fmla="*/ 486387 w 577587"/>
                <a:gd name="connsiteY46" fmla="*/ 208638 h 521887"/>
                <a:gd name="connsiteX47" fmla="*/ 476518 w 577587"/>
                <a:gd name="connsiteY47" fmla="*/ 198403 h 521887"/>
                <a:gd name="connsiteX48" fmla="*/ 486387 w 577587"/>
                <a:gd name="connsiteY48" fmla="*/ 188168 h 521887"/>
                <a:gd name="connsiteX49" fmla="*/ 445693 w 577587"/>
                <a:gd name="connsiteY49" fmla="*/ 188168 h 521887"/>
                <a:gd name="connsiteX50" fmla="*/ 455928 w 577587"/>
                <a:gd name="connsiteY50" fmla="*/ 198403 h 521887"/>
                <a:gd name="connsiteX51" fmla="*/ 445693 w 577587"/>
                <a:gd name="connsiteY51" fmla="*/ 208638 h 521887"/>
                <a:gd name="connsiteX52" fmla="*/ 435458 w 577587"/>
                <a:gd name="connsiteY52" fmla="*/ 198403 h 521887"/>
                <a:gd name="connsiteX53" fmla="*/ 445693 w 577587"/>
                <a:gd name="connsiteY53" fmla="*/ 188168 h 521887"/>
                <a:gd name="connsiteX54" fmla="*/ 405486 w 577587"/>
                <a:gd name="connsiteY54" fmla="*/ 188168 h 521887"/>
                <a:gd name="connsiteX55" fmla="*/ 415721 w 577587"/>
                <a:gd name="connsiteY55" fmla="*/ 198403 h 521887"/>
                <a:gd name="connsiteX56" fmla="*/ 405486 w 577587"/>
                <a:gd name="connsiteY56" fmla="*/ 208638 h 521887"/>
                <a:gd name="connsiteX57" fmla="*/ 395251 w 577587"/>
                <a:gd name="connsiteY57" fmla="*/ 198403 h 521887"/>
                <a:gd name="connsiteX58" fmla="*/ 405486 w 577587"/>
                <a:gd name="connsiteY58" fmla="*/ 188168 h 521887"/>
                <a:gd name="connsiteX59" fmla="*/ 364791 w 577587"/>
                <a:gd name="connsiteY59" fmla="*/ 188168 h 521887"/>
                <a:gd name="connsiteX60" fmla="*/ 374660 w 577587"/>
                <a:gd name="connsiteY60" fmla="*/ 198403 h 521887"/>
                <a:gd name="connsiteX61" fmla="*/ 364791 w 577587"/>
                <a:gd name="connsiteY61" fmla="*/ 208638 h 521887"/>
                <a:gd name="connsiteX62" fmla="*/ 354922 w 577587"/>
                <a:gd name="connsiteY62" fmla="*/ 198403 h 521887"/>
                <a:gd name="connsiteX63" fmla="*/ 364791 w 577587"/>
                <a:gd name="connsiteY63" fmla="*/ 188168 h 521887"/>
                <a:gd name="connsiteX64" fmla="*/ 214418 w 577587"/>
                <a:gd name="connsiteY64" fmla="*/ 157786 h 521887"/>
                <a:gd name="connsiteX65" fmla="*/ 215178 w 577587"/>
                <a:gd name="connsiteY65" fmla="*/ 158545 h 521887"/>
                <a:gd name="connsiteX66" fmla="*/ 219735 w 577587"/>
                <a:gd name="connsiteY66" fmla="*/ 163096 h 521887"/>
                <a:gd name="connsiteX67" fmla="*/ 222014 w 577587"/>
                <a:gd name="connsiteY67" fmla="*/ 165371 h 521887"/>
                <a:gd name="connsiteX68" fmla="*/ 227330 w 577587"/>
                <a:gd name="connsiteY68" fmla="*/ 169164 h 521887"/>
                <a:gd name="connsiteX69" fmla="*/ 230368 w 577587"/>
                <a:gd name="connsiteY69" fmla="*/ 171440 h 521887"/>
                <a:gd name="connsiteX70" fmla="*/ 236445 w 577587"/>
                <a:gd name="connsiteY70" fmla="*/ 174474 h 521887"/>
                <a:gd name="connsiteX71" fmla="*/ 237964 w 577587"/>
                <a:gd name="connsiteY71" fmla="*/ 175233 h 521887"/>
                <a:gd name="connsiteX72" fmla="*/ 245559 w 577587"/>
                <a:gd name="connsiteY72" fmla="*/ 177508 h 521887"/>
                <a:gd name="connsiteX73" fmla="*/ 248597 w 577587"/>
                <a:gd name="connsiteY73" fmla="*/ 178267 h 521887"/>
                <a:gd name="connsiteX74" fmla="*/ 249357 w 577587"/>
                <a:gd name="connsiteY74" fmla="*/ 178267 h 521887"/>
                <a:gd name="connsiteX75" fmla="*/ 253154 w 577587"/>
                <a:gd name="connsiteY75" fmla="*/ 178267 h 521887"/>
                <a:gd name="connsiteX76" fmla="*/ 275181 w 577587"/>
                <a:gd name="connsiteY76" fmla="*/ 178267 h 521887"/>
                <a:gd name="connsiteX77" fmla="*/ 282017 w 577587"/>
                <a:gd name="connsiteY77" fmla="*/ 178267 h 521887"/>
                <a:gd name="connsiteX78" fmla="*/ 288852 w 577587"/>
                <a:gd name="connsiteY78" fmla="*/ 178267 h 521887"/>
                <a:gd name="connsiteX79" fmla="*/ 300245 w 577587"/>
                <a:gd name="connsiteY79" fmla="*/ 179025 h 521887"/>
                <a:gd name="connsiteX80" fmla="*/ 303283 w 577587"/>
                <a:gd name="connsiteY80" fmla="*/ 179784 h 521887"/>
                <a:gd name="connsiteX81" fmla="*/ 304802 w 577587"/>
                <a:gd name="connsiteY81" fmla="*/ 179784 h 521887"/>
                <a:gd name="connsiteX82" fmla="*/ 307081 w 577587"/>
                <a:gd name="connsiteY82" fmla="*/ 180542 h 521887"/>
                <a:gd name="connsiteX83" fmla="*/ 310879 w 577587"/>
                <a:gd name="connsiteY83" fmla="*/ 182059 h 521887"/>
                <a:gd name="connsiteX84" fmla="*/ 313917 w 577587"/>
                <a:gd name="connsiteY84" fmla="*/ 183577 h 521887"/>
                <a:gd name="connsiteX85" fmla="*/ 318474 w 577587"/>
                <a:gd name="connsiteY85" fmla="*/ 186611 h 521887"/>
                <a:gd name="connsiteX86" fmla="*/ 319993 w 577587"/>
                <a:gd name="connsiteY86" fmla="*/ 188128 h 521887"/>
                <a:gd name="connsiteX87" fmla="*/ 324550 w 577587"/>
                <a:gd name="connsiteY87" fmla="*/ 192679 h 521887"/>
                <a:gd name="connsiteX88" fmla="*/ 325310 w 577587"/>
                <a:gd name="connsiteY88" fmla="*/ 193438 h 521887"/>
                <a:gd name="connsiteX89" fmla="*/ 329107 w 577587"/>
                <a:gd name="connsiteY89" fmla="*/ 199506 h 521887"/>
                <a:gd name="connsiteX90" fmla="*/ 329867 w 577587"/>
                <a:gd name="connsiteY90" fmla="*/ 200265 h 521887"/>
                <a:gd name="connsiteX91" fmla="*/ 334424 w 577587"/>
                <a:gd name="connsiteY91" fmla="*/ 218470 h 521887"/>
                <a:gd name="connsiteX92" fmla="*/ 344298 w 577587"/>
                <a:gd name="connsiteY92" fmla="*/ 208609 h 521887"/>
                <a:gd name="connsiteX93" fmla="*/ 354931 w 577587"/>
                <a:gd name="connsiteY93" fmla="*/ 218470 h 521887"/>
                <a:gd name="connsiteX94" fmla="*/ 364805 w 577587"/>
                <a:gd name="connsiteY94" fmla="*/ 218470 h 521887"/>
                <a:gd name="connsiteX95" fmla="*/ 374679 w 577587"/>
                <a:gd name="connsiteY95" fmla="*/ 218470 h 521887"/>
                <a:gd name="connsiteX96" fmla="*/ 385313 w 577587"/>
                <a:gd name="connsiteY96" fmla="*/ 208609 h 521887"/>
                <a:gd name="connsiteX97" fmla="*/ 395186 w 577587"/>
                <a:gd name="connsiteY97" fmla="*/ 218470 h 521887"/>
                <a:gd name="connsiteX98" fmla="*/ 415694 w 577587"/>
                <a:gd name="connsiteY98" fmla="*/ 218470 h 521887"/>
                <a:gd name="connsiteX99" fmla="*/ 425568 w 577587"/>
                <a:gd name="connsiteY99" fmla="*/ 208609 h 521887"/>
                <a:gd name="connsiteX100" fmla="*/ 435442 w 577587"/>
                <a:gd name="connsiteY100" fmla="*/ 218470 h 521887"/>
                <a:gd name="connsiteX101" fmla="*/ 455949 w 577587"/>
                <a:gd name="connsiteY101" fmla="*/ 218470 h 521887"/>
                <a:gd name="connsiteX102" fmla="*/ 465823 w 577587"/>
                <a:gd name="connsiteY102" fmla="*/ 208609 h 521887"/>
                <a:gd name="connsiteX103" fmla="*/ 476456 w 577587"/>
                <a:gd name="connsiteY103" fmla="*/ 218470 h 521887"/>
                <a:gd name="connsiteX104" fmla="*/ 496204 w 577587"/>
                <a:gd name="connsiteY104" fmla="*/ 218470 h 521887"/>
                <a:gd name="connsiteX105" fmla="*/ 506837 w 577587"/>
                <a:gd name="connsiteY105" fmla="*/ 208609 h 521887"/>
                <a:gd name="connsiteX106" fmla="*/ 516711 w 577587"/>
                <a:gd name="connsiteY106" fmla="*/ 218470 h 521887"/>
                <a:gd name="connsiteX107" fmla="*/ 537219 w 577587"/>
                <a:gd name="connsiteY107" fmla="*/ 218470 h 521887"/>
                <a:gd name="connsiteX108" fmla="*/ 547093 w 577587"/>
                <a:gd name="connsiteY108" fmla="*/ 208609 h 521887"/>
                <a:gd name="connsiteX109" fmla="*/ 551650 w 577587"/>
                <a:gd name="connsiteY109" fmla="*/ 210126 h 521887"/>
                <a:gd name="connsiteX110" fmla="*/ 547093 w 577587"/>
                <a:gd name="connsiteY110" fmla="*/ 158545 h 521887"/>
                <a:gd name="connsiteX111" fmla="*/ 546333 w 577587"/>
                <a:gd name="connsiteY111" fmla="*/ 157786 h 521887"/>
                <a:gd name="connsiteX112" fmla="*/ 526960 w 577587"/>
                <a:gd name="connsiteY112" fmla="*/ 87285 h 521887"/>
                <a:gd name="connsiteX113" fmla="*/ 537195 w 577587"/>
                <a:gd name="connsiteY113" fmla="*/ 97520 h 521887"/>
                <a:gd name="connsiteX114" fmla="*/ 526960 w 577587"/>
                <a:gd name="connsiteY114" fmla="*/ 107755 h 521887"/>
                <a:gd name="connsiteX115" fmla="*/ 516725 w 577587"/>
                <a:gd name="connsiteY115" fmla="*/ 97520 h 521887"/>
                <a:gd name="connsiteX116" fmla="*/ 526960 w 577587"/>
                <a:gd name="connsiteY116" fmla="*/ 87285 h 521887"/>
                <a:gd name="connsiteX117" fmla="*/ 486387 w 577587"/>
                <a:gd name="connsiteY117" fmla="*/ 87285 h 521887"/>
                <a:gd name="connsiteX118" fmla="*/ 496256 w 577587"/>
                <a:gd name="connsiteY118" fmla="*/ 97520 h 521887"/>
                <a:gd name="connsiteX119" fmla="*/ 486387 w 577587"/>
                <a:gd name="connsiteY119" fmla="*/ 107755 h 521887"/>
                <a:gd name="connsiteX120" fmla="*/ 476518 w 577587"/>
                <a:gd name="connsiteY120" fmla="*/ 97520 h 521887"/>
                <a:gd name="connsiteX121" fmla="*/ 486387 w 577587"/>
                <a:gd name="connsiteY121" fmla="*/ 87285 h 521887"/>
                <a:gd name="connsiteX122" fmla="*/ 445693 w 577587"/>
                <a:gd name="connsiteY122" fmla="*/ 87285 h 521887"/>
                <a:gd name="connsiteX123" fmla="*/ 455928 w 577587"/>
                <a:gd name="connsiteY123" fmla="*/ 97520 h 521887"/>
                <a:gd name="connsiteX124" fmla="*/ 445693 w 577587"/>
                <a:gd name="connsiteY124" fmla="*/ 107755 h 521887"/>
                <a:gd name="connsiteX125" fmla="*/ 435458 w 577587"/>
                <a:gd name="connsiteY125" fmla="*/ 97520 h 521887"/>
                <a:gd name="connsiteX126" fmla="*/ 445693 w 577587"/>
                <a:gd name="connsiteY126" fmla="*/ 87285 h 521887"/>
                <a:gd name="connsiteX127" fmla="*/ 405486 w 577587"/>
                <a:gd name="connsiteY127" fmla="*/ 87285 h 521887"/>
                <a:gd name="connsiteX128" fmla="*/ 415721 w 577587"/>
                <a:gd name="connsiteY128" fmla="*/ 97520 h 521887"/>
                <a:gd name="connsiteX129" fmla="*/ 405486 w 577587"/>
                <a:gd name="connsiteY129" fmla="*/ 107755 h 521887"/>
                <a:gd name="connsiteX130" fmla="*/ 395251 w 577587"/>
                <a:gd name="connsiteY130" fmla="*/ 97520 h 521887"/>
                <a:gd name="connsiteX131" fmla="*/ 405486 w 577587"/>
                <a:gd name="connsiteY131" fmla="*/ 87285 h 521887"/>
                <a:gd name="connsiteX132" fmla="*/ 364791 w 577587"/>
                <a:gd name="connsiteY132" fmla="*/ 87285 h 521887"/>
                <a:gd name="connsiteX133" fmla="*/ 374660 w 577587"/>
                <a:gd name="connsiteY133" fmla="*/ 97520 h 521887"/>
                <a:gd name="connsiteX134" fmla="*/ 364791 w 577587"/>
                <a:gd name="connsiteY134" fmla="*/ 107755 h 521887"/>
                <a:gd name="connsiteX135" fmla="*/ 354922 w 577587"/>
                <a:gd name="connsiteY135" fmla="*/ 97520 h 521887"/>
                <a:gd name="connsiteX136" fmla="*/ 364791 w 577587"/>
                <a:gd name="connsiteY136" fmla="*/ 87285 h 521887"/>
                <a:gd name="connsiteX137" fmla="*/ 324219 w 577587"/>
                <a:gd name="connsiteY137" fmla="*/ 87285 h 521887"/>
                <a:gd name="connsiteX138" fmla="*/ 334454 w 577587"/>
                <a:gd name="connsiteY138" fmla="*/ 97520 h 521887"/>
                <a:gd name="connsiteX139" fmla="*/ 324219 w 577587"/>
                <a:gd name="connsiteY139" fmla="*/ 107755 h 521887"/>
                <a:gd name="connsiteX140" fmla="*/ 313984 w 577587"/>
                <a:gd name="connsiteY140" fmla="*/ 97520 h 521887"/>
                <a:gd name="connsiteX141" fmla="*/ 324219 w 577587"/>
                <a:gd name="connsiteY141" fmla="*/ 87285 h 521887"/>
                <a:gd name="connsiteX142" fmla="*/ 283951 w 577587"/>
                <a:gd name="connsiteY142" fmla="*/ 87285 h 521887"/>
                <a:gd name="connsiteX143" fmla="*/ 294247 w 577587"/>
                <a:gd name="connsiteY143" fmla="*/ 97520 h 521887"/>
                <a:gd name="connsiteX144" fmla="*/ 283951 w 577587"/>
                <a:gd name="connsiteY144" fmla="*/ 107755 h 521887"/>
                <a:gd name="connsiteX145" fmla="*/ 273655 w 577587"/>
                <a:gd name="connsiteY145" fmla="*/ 97520 h 521887"/>
                <a:gd name="connsiteX146" fmla="*/ 283951 w 577587"/>
                <a:gd name="connsiteY146" fmla="*/ 87285 h 521887"/>
                <a:gd name="connsiteX147" fmla="*/ 243317 w 577587"/>
                <a:gd name="connsiteY147" fmla="*/ 87285 h 521887"/>
                <a:gd name="connsiteX148" fmla="*/ 253186 w 577587"/>
                <a:gd name="connsiteY148" fmla="*/ 97520 h 521887"/>
                <a:gd name="connsiteX149" fmla="*/ 243317 w 577587"/>
                <a:gd name="connsiteY149" fmla="*/ 107755 h 521887"/>
                <a:gd name="connsiteX150" fmla="*/ 233448 w 577587"/>
                <a:gd name="connsiteY150" fmla="*/ 97520 h 521887"/>
                <a:gd name="connsiteX151" fmla="*/ 243317 w 577587"/>
                <a:gd name="connsiteY151" fmla="*/ 87285 h 521887"/>
                <a:gd name="connsiteX152" fmla="*/ 253914 w 577587"/>
                <a:gd name="connsiteY152" fmla="*/ 77380 h 521887"/>
                <a:gd name="connsiteX153" fmla="*/ 228849 w 577587"/>
                <a:gd name="connsiteY153" fmla="*/ 84965 h 521887"/>
                <a:gd name="connsiteX154" fmla="*/ 217456 w 577587"/>
                <a:gd name="connsiteY154" fmla="*/ 94827 h 521887"/>
                <a:gd name="connsiteX155" fmla="*/ 215937 w 577587"/>
                <a:gd name="connsiteY155" fmla="*/ 95585 h 521887"/>
                <a:gd name="connsiteX156" fmla="*/ 212899 w 577587"/>
                <a:gd name="connsiteY156" fmla="*/ 100137 h 521887"/>
                <a:gd name="connsiteX157" fmla="*/ 207583 w 577587"/>
                <a:gd name="connsiteY157" fmla="*/ 109239 h 521887"/>
                <a:gd name="connsiteX158" fmla="*/ 212899 w 577587"/>
                <a:gd name="connsiteY158" fmla="*/ 107722 h 521887"/>
                <a:gd name="connsiteX159" fmla="*/ 222773 w 577587"/>
                <a:gd name="connsiteY159" fmla="*/ 117583 h 521887"/>
                <a:gd name="connsiteX160" fmla="*/ 212899 w 577587"/>
                <a:gd name="connsiteY160" fmla="*/ 127444 h 521887"/>
                <a:gd name="connsiteX161" fmla="*/ 203785 w 577587"/>
                <a:gd name="connsiteY161" fmla="*/ 122134 h 521887"/>
                <a:gd name="connsiteX162" fmla="*/ 204544 w 577587"/>
                <a:gd name="connsiteY162" fmla="*/ 138064 h 521887"/>
                <a:gd name="connsiteX163" fmla="*/ 546333 w 577587"/>
                <a:gd name="connsiteY163" fmla="*/ 138064 h 521887"/>
                <a:gd name="connsiteX164" fmla="*/ 547093 w 577587"/>
                <a:gd name="connsiteY164" fmla="*/ 137305 h 521887"/>
                <a:gd name="connsiteX165" fmla="*/ 552410 w 577587"/>
                <a:gd name="connsiteY165" fmla="*/ 129720 h 521887"/>
                <a:gd name="connsiteX166" fmla="*/ 557726 w 577587"/>
                <a:gd name="connsiteY166" fmla="*/ 109998 h 521887"/>
                <a:gd name="connsiteX167" fmla="*/ 551650 w 577587"/>
                <a:gd name="connsiteY167" fmla="*/ 85724 h 521887"/>
                <a:gd name="connsiteX168" fmla="*/ 547093 w 577587"/>
                <a:gd name="connsiteY168" fmla="*/ 87241 h 521887"/>
                <a:gd name="connsiteX169" fmla="*/ 537219 w 577587"/>
                <a:gd name="connsiteY169" fmla="*/ 77380 h 521887"/>
                <a:gd name="connsiteX170" fmla="*/ 516711 w 577587"/>
                <a:gd name="connsiteY170" fmla="*/ 77380 h 521887"/>
                <a:gd name="connsiteX171" fmla="*/ 506837 w 577587"/>
                <a:gd name="connsiteY171" fmla="*/ 87241 h 521887"/>
                <a:gd name="connsiteX172" fmla="*/ 496204 w 577587"/>
                <a:gd name="connsiteY172" fmla="*/ 77380 h 521887"/>
                <a:gd name="connsiteX173" fmla="*/ 476456 w 577587"/>
                <a:gd name="connsiteY173" fmla="*/ 77380 h 521887"/>
                <a:gd name="connsiteX174" fmla="*/ 465823 w 577587"/>
                <a:gd name="connsiteY174" fmla="*/ 87241 h 521887"/>
                <a:gd name="connsiteX175" fmla="*/ 455949 w 577587"/>
                <a:gd name="connsiteY175" fmla="*/ 77380 h 521887"/>
                <a:gd name="connsiteX176" fmla="*/ 435442 w 577587"/>
                <a:gd name="connsiteY176" fmla="*/ 77380 h 521887"/>
                <a:gd name="connsiteX177" fmla="*/ 425568 w 577587"/>
                <a:gd name="connsiteY177" fmla="*/ 87241 h 521887"/>
                <a:gd name="connsiteX178" fmla="*/ 415694 w 577587"/>
                <a:gd name="connsiteY178" fmla="*/ 77380 h 521887"/>
                <a:gd name="connsiteX179" fmla="*/ 402022 w 577587"/>
                <a:gd name="connsiteY179" fmla="*/ 77380 h 521887"/>
                <a:gd name="connsiteX180" fmla="*/ 395186 w 577587"/>
                <a:gd name="connsiteY180" fmla="*/ 77380 h 521887"/>
                <a:gd name="connsiteX181" fmla="*/ 385313 w 577587"/>
                <a:gd name="connsiteY181" fmla="*/ 87241 h 521887"/>
                <a:gd name="connsiteX182" fmla="*/ 374679 w 577587"/>
                <a:gd name="connsiteY182" fmla="*/ 77380 h 521887"/>
                <a:gd name="connsiteX183" fmla="*/ 354931 w 577587"/>
                <a:gd name="connsiteY183" fmla="*/ 77380 h 521887"/>
                <a:gd name="connsiteX184" fmla="*/ 344298 w 577587"/>
                <a:gd name="connsiteY184" fmla="*/ 87241 h 521887"/>
                <a:gd name="connsiteX185" fmla="*/ 334424 w 577587"/>
                <a:gd name="connsiteY185" fmla="*/ 77380 h 521887"/>
                <a:gd name="connsiteX186" fmla="*/ 313917 w 577587"/>
                <a:gd name="connsiteY186" fmla="*/ 77380 h 521887"/>
                <a:gd name="connsiteX187" fmla="*/ 304043 w 577587"/>
                <a:gd name="connsiteY187" fmla="*/ 87241 h 521887"/>
                <a:gd name="connsiteX188" fmla="*/ 294169 w 577587"/>
                <a:gd name="connsiteY188" fmla="*/ 77380 h 521887"/>
                <a:gd name="connsiteX189" fmla="*/ 273662 w 577587"/>
                <a:gd name="connsiteY189" fmla="*/ 77380 h 521887"/>
                <a:gd name="connsiteX190" fmla="*/ 263788 w 577587"/>
                <a:gd name="connsiteY190" fmla="*/ 87241 h 521887"/>
                <a:gd name="connsiteX191" fmla="*/ 253914 w 577587"/>
                <a:gd name="connsiteY191" fmla="*/ 77380 h 521887"/>
                <a:gd name="connsiteX192" fmla="*/ 211285 w 577587"/>
                <a:gd name="connsiteY192" fmla="*/ 36892 h 521887"/>
                <a:gd name="connsiteX193" fmla="*/ 199987 w 577587"/>
                <a:gd name="connsiteY193" fmla="*/ 40970 h 521887"/>
                <a:gd name="connsiteX194" fmla="*/ 162011 w 577587"/>
                <a:gd name="connsiteY194" fmla="*/ 78138 h 521887"/>
                <a:gd name="connsiteX195" fmla="*/ 162011 w 577587"/>
                <a:gd name="connsiteY195" fmla="*/ 109998 h 521887"/>
                <a:gd name="connsiteX196" fmla="*/ 162011 w 577587"/>
                <a:gd name="connsiteY196" fmla="*/ 222262 h 521887"/>
                <a:gd name="connsiteX197" fmla="*/ 192392 w 577587"/>
                <a:gd name="connsiteY197" fmla="*/ 208609 h 521887"/>
                <a:gd name="connsiteX198" fmla="*/ 231888 w 577587"/>
                <a:gd name="connsiteY198" fmla="*/ 238950 h 521887"/>
                <a:gd name="connsiteX199" fmla="*/ 294169 w 577587"/>
                <a:gd name="connsiteY199" fmla="*/ 238950 h 521887"/>
                <a:gd name="connsiteX200" fmla="*/ 299486 w 577587"/>
                <a:gd name="connsiteY200" fmla="*/ 238192 h 521887"/>
                <a:gd name="connsiteX201" fmla="*/ 301005 w 577587"/>
                <a:gd name="connsiteY201" fmla="*/ 237433 h 521887"/>
                <a:gd name="connsiteX202" fmla="*/ 313157 w 577587"/>
                <a:gd name="connsiteY202" fmla="*/ 225296 h 521887"/>
                <a:gd name="connsiteX203" fmla="*/ 311638 w 577587"/>
                <a:gd name="connsiteY203" fmla="*/ 209367 h 521887"/>
                <a:gd name="connsiteX204" fmla="*/ 307081 w 577587"/>
                <a:gd name="connsiteY204" fmla="*/ 203299 h 521887"/>
                <a:gd name="connsiteX205" fmla="*/ 306321 w 577587"/>
                <a:gd name="connsiteY205" fmla="*/ 202540 h 521887"/>
                <a:gd name="connsiteX206" fmla="*/ 304043 w 577587"/>
                <a:gd name="connsiteY206" fmla="*/ 201023 h 521887"/>
                <a:gd name="connsiteX207" fmla="*/ 302524 w 577587"/>
                <a:gd name="connsiteY207" fmla="*/ 200265 h 521887"/>
                <a:gd name="connsiteX208" fmla="*/ 300245 w 577587"/>
                <a:gd name="connsiteY208" fmla="*/ 199506 h 521887"/>
                <a:gd name="connsiteX209" fmla="*/ 298726 w 577587"/>
                <a:gd name="connsiteY209" fmla="*/ 198747 h 521887"/>
                <a:gd name="connsiteX210" fmla="*/ 297207 w 577587"/>
                <a:gd name="connsiteY210" fmla="*/ 198747 h 521887"/>
                <a:gd name="connsiteX211" fmla="*/ 294169 w 577587"/>
                <a:gd name="connsiteY211" fmla="*/ 198747 h 521887"/>
                <a:gd name="connsiteX212" fmla="*/ 275181 w 577587"/>
                <a:gd name="connsiteY212" fmla="*/ 198747 h 521887"/>
                <a:gd name="connsiteX213" fmla="*/ 268345 w 577587"/>
                <a:gd name="connsiteY213" fmla="*/ 198747 h 521887"/>
                <a:gd name="connsiteX214" fmla="*/ 259231 w 577587"/>
                <a:gd name="connsiteY214" fmla="*/ 198747 h 521887"/>
                <a:gd name="connsiteX215" fmla="*/ 247078 w 577587"/>
                <a:gd name="connsiteY215" fmla="*/ 197989 h 521887"/>
                <a:gd name="connsiteX216" fmla="*/ 241761 w 577587"/>
                <a:gd name="connsiteY216" fmla="*/ 197230 h 521887"/>
                <a:gd name="connsiteX217" fmla="*/ 241002 w 577587"/>
                <a:gd name="connsiteY217" fmla="*/ 197230 h 521887"/>
                <a:gd name="connsiteX218" fmla="*/ 240242 w 577587"/>
                <a:gd name="connsiteY218" fmla="*/ 197230 h 521887"/>
                <a:gd name="connsiteX219" fmla="*/ 234926 w 577587"/>
                <a:gd name="connsiteY219" fmla="*/ 195713 h 521887"/>
                <a:gd name="connsiteX220" fmla="*/ 234166 w 577587"/>
                <a:gd name="connsiteY220" fmla="*/ 195713 h 521887"/>
                <a:gd name="connsiteX221" fmla="*/ 216697 w 577587"/>
                <a:gd name="connsiteY221" fmla="*/ 186611 h 521887"/>
                <a:gd name="connsiteX222" fmla="*/ 215937 w 577587"/>
                <a:gd name="connsiteY222" fmla="*/ 186611 h 521887"/>
                <a:gd name="connsiteX223" fmla="*/ 211380 w 577587"/>
                <a:gd name="connsiteY223" fmla="*/ 182818 h 521887"/>
                <a:gd name="connsiteX224" fmla="*/ 209861 w 577587"/>
                <a:gd name="connsiteY224" fmla="*/ 181301 h 521887"/>
                <a:gd name="connsiteX225" fmla="*/ 206064 w 577587"/>
                <a:gd name="connsiteY225" fmla="*/ 179025 h 521887"/>
                <a:gd name="connsiteX226" fmla="*/ 203785 w 577587"/>
                <a:gd name="connsiteY226" fmla="*/ 176750 h 521887"/>
                <a:gd name="connsiteX227" fmla="*/ 201506 w 577587"/>
                <a:gd name="connsiteY227" fmla="*/ 174474 h 521887"/>
                <a:gd name="connsiteX228" fmla="*/ 199228 w 577587"/>
                <a:gd name="connsiteY228" fmla="*/ 170681 h 521887"/>
                <a:gd name="connsiteX229" fmla="*/ 197709 w 577587"/>
                <a:gd name="connsiteY229" fmla="*/ 169923 h 521887"/>
                <a:gd name="connsiteX230" fmla="*/ 197709 w 577587"/>
                <a:gd name="connsiteY230" fmla="*/ 169164 h 521887"/>
                <a:gd name="connsiteX231" fmla="*/ 193911 w 577587"/>
                <a:gd name="connsiteY231" fmla="*/ 164613 h 521887"/>
                <a:gd name="connsiteX232" fmla="*/ 193911 w 577587"/>
                <a:gd name="connsiteY232" fmla="*/ 163854 h 521887"/>
                <a:gd name="connsiteX233" fmla="*/ 182518 w 577587"/>
                <a:gd name="connsiteY233" fmla="*/ 127444 h 521887"/>
                <a:gd name="connsiteX234" fmla="*/ 194671 w 577587"/>
                <a:gd name="connsiteY234" fmla="*/ 91034 h 521887"/>
                <a:gd name="connsiteX235" fmla="*/ 195430 w 577587"/>
                <a:gd name="connsiteY235" fmla="*/ 88759 h 521887"/>
                <a:gd name="connsiteX236" fmla="*/ 198468 w 577587"/>
                <a:gd name="connsiteY236" fmla="*/ 85724 h 521887"/>
                <a:gd name="connsiteX237" fmla="*/ 217456 w 577587"/>
                <a:gd name="connsiteY237" fmla="*/ 68277 h 521887"/>
                <a:gd name="connsiteX238" fmla="*/ 220495 w 577587"/>
                <a:gd name="connsiteY238" fmla="*/ 66002 h 521887"/>
                <a:gd name="connsiteX239" fmla="*/ 222014 w 577587"/>
                <a:gd name="connsiteY239" fmla="*/ 66002 h 521887"/>
                <a:gd name="connsiteX240" fmla="*/ 226571 w 577587"/>
                <a:gd name="connsiteY240" fmla="*/ 63726 h 521887"/>
                <a:gd name="connsiteX241" fmla="*/ 230368 w 577587"/>
                <a:gd name="connsiteY241" fmla="*/ 61450 h 521887"/>
                <a:gd name="connsiteX242" fmla="*/ 222014 w 577587"/>
                <a:gd name="connsiteY242" fmla="*/ 42487 h 521887"/>
                <a:gd name="connsiteX243" fmla="*/ 211285 w 577587"/>
                <a:gd name="connsiteY243" fmla="*/ 36892 h 521887"/>
                <a:gd name="connsiteX244" fmla="*/ 527535 w 577587"/>
                <a:gd name="connsiteY244" fmla="*/ 103 h 521887"/>
                <a:gd name="connsiteX245" fmla="*/ 541017 w 577587"/>
                <a:gd name="connsiteY245" fmla="*/ 6077 h 521887"/>
                <a:gd name="connsiteX246" fmla="*/ 553169 w 577587"/>
                <a:gd name="connsiteY246" fmla="*/ 56899 h 521887"/>
                <a:gd name="connsiteX247" fmla="*/ 554688 w 577587"/>
                <a:gd name="connsiteY247" fmla="*/ 56899 h 521887"/>
                <a:gd name="connsiteX248" fmla="*/ 557726 w 577587"/>
                <a:gd name="connsiteY248" fmla="*/ 59933 h 521887"/>
                <a:gd name="connsiteX249" fmla="*/ 577474 w 577587"/>
                <a:gd name="connsiteY249" fmla="*/ 110756 h 521887"/>
                <a:gd name="connsiteX250" fmla="*/ 569879 w 577587"/>
                <a:gd name="connsiteY250" fmla="*/ 138822 h 521887"/>
                <a:gd name="connsiteX251" fmla="*/ 563803 w 577587"/>
                <a:gd name="connsiteY251" fmla="*/ 147925 h 521887"/>
                <a:gd name="connsiteX252" fmla="*/ 568360 w 577587"/>
                <a:gd name="connsiteY252" fmla="*/ 222262 h 521887"/>
                <a:gd name="connsiteX253" fmla="*/ 541776 w 577587"/>
                <a:gd name="connsiteY253" fmla="*/ 238950 h 521887"/>
                <a:gd name="connsiteX254" fmla="*/ 364805 w 577587"/>
                <a:gd name="connsiteY254" fmla="*/ 238950 h 521887"/>
                <a:gd name="connsiteX255" fmla="*/ 364805 w 577587"/>
                <a:gd name="connsiteY255" fmla="*/ 329976 h 521887"/>
                <a:gd name="connsiteX256" fmla="*/ 334424 w 577587"/>
                <a:gd name="connsiteY256" fmla="*/ 329976 h 521887"/>
                <a:gd name="connsiteX257" fmla="*/ 309360 w 577587"/>
                <a:gd name="connsiteY257" fmla="*/ 359559 h 521887"/>
                <a:gd name="connsiteX258" fmla="*/ 277459 w 577587"/>
                <a:gd name="connsiteY258" fmla="*/ 348939 h 521887"/>
                <a:gd name="connsiteX259" fmla="*/ 224292 w 577587"/>
                <a:gd name="connsiteY259" fmla="*/ 311771 h 521887"/>
                <a:gd name="connsiteX260" fmla="*/ 215178 w 577587"/>
                <a:gd name="connsiteY260" fmla="*/ 314046 h 521887"/>
                <a:gd name="connsiteX261" fmla="*/ 198468 w 577587"/>
                <a:gd name="connsiteY261" fmla="*/ 411898 h 521887"/>
                <a:gd name="connsiteX262" fmla="*/ 207583 w 577587"/>
                <a:gd name="connsiteY262" fmla="*/ 493821 h 521887"/>
                <a:gd name="connsiteX263" fmla="*/ 171885 w 577587"/>
                <a:gd name="connsiteY263" fmla="*/ 517336 h 521887"/>
                <a:gd name="connsiteX264" fmla="*/ 137706 w 577587"/>
                <a:gd name="connsiteY264" fmla="*/ 521887 h 521887"/>
                <a:gd name="connsiteX265" fmla="*/ 18460 w 577587"/>
                <a:gd name="connsiteY265" fmla="*/ 441482 h 521887"/>
                <a:gd name="connsiteX266" fmla="*/ 10105 w 577587"/>
                <a:gd name="connsiteY266" fmla="*/ 300392 h 521887"/>
                <a:gd name="connsiteX267" fmla="*/ 10105 w 577587"/>
                <a:gd name="connsiteY267" fmla="*/ 283704 h 521887"/>
                <a:gd name="connsiteX268" fmla="*/ 51119 w 577587"/>
                <a:gd name="connsiteY268" fmla="*/ 164613 h 521887"/>
                <a:gd name="connsiteX269" fmla="*/ 51119 w 577587"/>
                <a:gd name="connsiteY269" fmla="*/ 138064 h 521887"/>
                <a:gd name="connsiteX270" fmla="*/ 40486 w 577587"/>
                <a:gd name="connsiteY270" fmla="*/ 127444 h 521887"/>
                <a:gd name="connsiteX271" fmla="*/ 10105 w 577587"/>
                <a:gd name="connsiteY271" fmla="*/ 97103 h 521887"/>
                <a:gd name="connsiteX272" fmla="*/ 40486 w 577587"/>
                <a:gd name="connsiteY272" fmla="*/ 66760 h 521887"/>
                <a:gd name="connsiteX273" fmla="*/ 101248 w 577587"/>
                <a:gd name="connsiteY273" fmla="*/ 66760 h 521887"/>
                <a:gd name="connsiteX274" fmla="*/ 131630 w 577587"/>
                <a:gd name="connsiteY274" fmla="*/ 97103 h 521887"/>
                <a:gd name="connsiteX275" fmla="*/ 131630 w 577587"/>
                <a:gd name="connsiteY275" fmla="*/ 100137 h 521887"/>
                <a:gd name="connsiteX276" fmla="*/ 120237 w 577587"/>
                <a:gd name="connsiteY276" fmla="*/ 144132 h 521887"/>
                <a:gd name="connsiteX277" fmla="*/ 142263 w 577587"/>
                <a:gd name="connsiteY277" fmla="*/ 125927 h 521887"/>
                <a:gd name="connsiteX278" fmla="*/ 142263 w 577587"/>
                <a:gd name="connsiteY278" fmla="*/ 69794 h 521887"/>
                <a:gd name="connsiteX279" fmla="*/ 185556 w 577587"/>
                <a:gd name="connsiteY279" fmla="*/ 26557 h 521887"/>
                <a:gd name="connsiteX280" fmla="*/ 209861 w 577587"/>
                <a:gd name="connsiteY280" fmla="*/ 16696 h 521887"/>
                <a:gd name="connsiteX281" fmla="*/ 237964 w 577587"/>
                <a:gd name="connsiteY281" fmla="*/ 30350 h 521887"/>
                <a:gd name="connsiteX282" fmla="*/ 250876 w 577587"/>
                <a:gd name="connsiteY282" fmla="*/ 57658 h 521887"/>
                <a:gd name="connsiteX283" fmla="*/ 265307 w 577587"/>
                <a:gd name="connsiteY283" fmla="*/ 56899 h 521887"/>
                <a:gd name="connsiteX284" fmla="*/ 432403 w 577587"/>
                <a:gd name="connsiteY284" fmla="*/ 56899 h 521887"/>
                <a:gd name="connsiteX285" fmla="*/ 512914 w 577587"/>
                <a:gd name="connsiteY285" fmla="*/ 3801 h 521887"/>
                <a:gd name="connsiteX286" fmla="*/ 527535 w 577587"/>
                <a:gd name="connsiteY286" fmla="*/ 103 h 52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</a:cxnLst>
              <a:rect l="l" t="t" r="r" b="b"/>
              <a:pathLst>
                <a:path w="577587" h="521887">
                  <a:moveTo>
                    <a:pt x="101618" y="289783"/>
                  </a:moveTo>
                  <a:cubicBezTo>
                    <a:pt x="112721" y="289783"/>
                    <a:pt x="121722" y="298784"/>
                    <a:pt x="121722" y="309887"/>
                  </a:cubicBezTo>
                  <a:cubicBezTo>
                    <a:pt x="121722" y="320990"/>
                    <a:pt x="112721" y="329991"/>
                    <a:pt x="101618" y="329991"/>
                  </a:cubicBezTo>
                  <a:cubicBezTo>
                    <a:pt x="90515" y="329991"/>
                    <a:pt x="81514" y="320990"/>
                    <a:pt x="81514" y="309887"/>
                  </a:cubicBezTo>
                  <a:cubicBezTo>
                    <a:pt x="81514" y="298784"/>
                    <a:pt x="90515" y="289783"/>
                    <a:pt x="101618" y="289783"/>
                  </a:cubicBezTo>
                  <a:close/>
                  <a:moveTo>
                    <a:pt x="111324" y="243715"/>
                  </a:moveTo>
                  <a:cubicBezTo>
                    <a:pt x="105521" y="242933"/>
                    <a:pt x="99540" y="243312"/>
                    <a:pt x="93653" y="245019"/>
                  </a:cubicBezTo>
                  <a:cubicBezTo>
                    <a:pt x="67829" y="251846"/>
                    <a:pt x="56436" y="284463"/>
                    <a:pt x="48841" y="305702"/>
                  </a:cubicBezTo>
                  <a:lnTo>
                    <a:pt x="47322" y="311012"/>
                  </a:lnTo>
                  <a:cubicBezTo>
                    <a:pt x="30612" y="357283"/>
                    <a:pt x="38207" y="425552"/>
                    <a:pt x="85298" y="459687"/>
                  </a:cubicBezTo>
                  <a:cubicBezTo>
                    <a:pt x="95932" y="467272"/>
                    <a:pt x="115680" y="481684"/>
                    <a:pt x="136187" y="481684"/>
                  </a:cubicBezTo>
                  <a:cubicBezTo>
                    <a:pt x="143023" y="481684"/>
                    <a:pt x="150618" y="480167"/>
                    <a:pt x="156694" y="476375"/>
                  </a:cubicBezTo>
                  <a:cubicBezTo>
                    <a:pt x="167328" y="469548"/>
                    <a:pt x="170366" y="461204"/>
                    <a:pt x="171125" y="455135"/>
                  </a:cubicBezTo>
                  <a:cubicBezTo>
                    <a:pt x="174163" y="437689"/>
                    <a:pt x="160492" y="417967"/>
                    <a:pt x="148339" y="405071"/>
                  </a:cubicBezTo>
                  <a:cubicBezTo>
                    <a:pt x="130870" y="386108"/>
                    <a:pt x="136187" y="368661"/>
                    <a:pt x="145301" y="342112"/>
                  </a:cubicBezTo>
                  <a:cubicBezTo>
                    <a:pt x="152137" y="322390"/>
                    <a:pt x="159732" y="300392"/>
                    <a:pt x="151377" y="277636"/>
                  </a:cubicBezTo>
                  <a:cubicBezTo>
                    <a:pt x="144542" y="258862"/>
                    <a:pt x="128734" y="246062"/>
                    <a:pt x="111324" y="243715"/>
                  </a:cubicBezTo>
                  <a:close/>
                  <a:moveTo>
                    <a:pt x="329107" y="238950"/>
                  </a:moveTo>
                  <a:cubicBezTo>
                    <a:pt x="328348" y="238950"/>
                    <a:pt x="328348" y="238950"/>
                    <a:pt x="328348" y="239709"/>
                  </a:cubicBezTo>
                  <a:cubicBezTo>
                    <a:pt x="327588" y="241226"/>
                    <a:pt x="326829" y="241984"/>
                    <a:pt x="325310" y="243502"/>
                  </a:cubicBezTo>
                  <a:cubicBezTo>
                    <a:pt x="325310" y="244260"/>
                    <a:pt x="324550" y="244260"/>
                    <a:pt x="324550" y="245019"/>
                  </a:cubicBezTo>
                  <a:cubicBezTo>
                    <a:pt x="323031" y="246536"/>
                    <a:pt x="322272" y="247294"/>
                    <a:pt x="320753" y="248811"/>
                  </a:cubicBezTo>
                  <a:cubicBezTo>
                    <a:pt x="320753" y="249570"/>
                    <a:pt x="320753" y="249570"/>
                    <a:pt x="320753" y="249570"/>
                  </a:cubicBezTo>
                  <a:cubicBezTo>
                    <a:pt x="322272" y="251087"/>
                    <a:pt x="323791" y="252604"/>
                    <a:pt x="325310" y="254121"/>
                  </a:cubicBezTo>
                  <a:cubicBezTo>
                    <a:pt x="326069" y="254880"/>
                    <a:pt x="326069" y="255638"/>
                    <a:pt x="326829" y="255638"/>
                  </a:cubicBezTo>
                  <a:cubicBezTo>
                    <a:pt x="327588" y="257914"/>
                    <a:pt x="329107" y="259431"/>
                    <a:pt x="329867" y="261707"/>
                  </a:cubicBezTo>
                  <a:cubicBezTo>
                    <a:pt x="329867" y="261707"/>
                    <a:pt x="330626" y="262465"/>
                    <a:pt x="330626" y="263224"/>
                  </a:cubicBezTo>
                  <a:cubicBezTo>
                    <a:pt x="331386" y="264741"/>
                    <a:pt x="332145" y="267016"/>
                    <a:pt x="332905" y="269292"/>
                  </a:cubicBezTo>
                  <a:cubicBezTo>
                    <a:pt x="332905" y="270051"/>
                    <a:pt x="333665" y="270809"/>
                    <a:pt x="333665" y="270809"/>
                  </a:cubicBezTo>
                  <a:cubicBezTo>
                    <a:pt x="333665" y="273843"/>
                    <a:pt x="334424" y="276877"/>
                    <a:pt x="334424" y="279153"/>
                  </a:cubicBezTo>
                  <a:lnTo>
                    <a:pt x="334424" y="309495"/>
                  </a:lnTo>
                  <a:lnTo>
                    <a:pt x="344298" y="309495"/>
                  </a:lnTo>
                  <a:lnTo>
                    <a:pt x="344298" y="238950"/>
                  </a:lnTo>
                  <a:close/>
                  <a:moveTo>
                    <a:pt x="192392" y="229089"/>
                  </a:moveTo>
                  <a:cubicBezTo>
                    <a:pt x="182518" y="229089"/>
                    <a:pt x="173404" y="236675"/>
                    <a:pt x="172644" y="247294"/>
                  </a:cubicBezTo>
                  <a:lnTo>
                    <a:pt x="172644" y="248053"/>
                  </a:lnTo>
                  <a:cubicBezTo>
                    <a:pt x="172644" y="260190"/>
                    <a:pt x="181759" y="269292"/>
                    <a:pt x="192392" y="269292"/>
                  </a:cubicBezTo>
                  <a:cubicBezTo>
                    <a:pt x="203785" y="269292"/>
                    <a:pt x="212899" y="260190"/>
                    <a:pt x="212899" y="248811"/>
                  </a:cubicBezTo>
                  <a:cubicBezTo>
                    <a:pt x="212899" y="238192"/>
                    <a:pt x="203785" y="229089"/>
                    <a:pt x="192392" y="229089"/>
                  </a:cubicBezTo>
                  <a:close/>
                  <a:moveTo>
                    <a:pt x="526960" y="188168"/>
                  </a:moveTo>
                  <a:cubicBezTo>
                    <a:pt x="532613" y="188168"/>
                    <a:pt x="537195" y="192750"/>
                    <a:pt x="537195" y="198403"/>
                  </a:cubicBezTo>
                  <a:cubicBezTo>
                    <a:pt x="537195" y="204056"/>
                    <a:pt x="532613" y="208638"/>
                    <a:pt x="526960" y="208638"/>
                  </a:cubicBezTo>
                  <a:cubicBezTo>
                    <a:pt x="521307" y="208638"/>
                    <a:pt x="516725" y="204056"/>
                    <a:pt x="516725" y="198403"/>
                  </a:cubicBezTo>
                  <a:cubicBezTo>
                    <a:pt x="516725" y="192750"/>
                    <a:pt x="521307" y="188168"/>
                    <a:pt x="526960" y="188168"/>
                  </a:cubicBezTo>
                  <a:close/>
                  <a:moveTo>
                    <a:pt x="486387" y="188168"/>
                  </a:moveTo>
                  <a:cubicBezTo>
                    <a:pt x="491837" y="188168"/>
                    <a:pt x="496256" y="192750"/>
                    <a:pt x="496256" y="198403"/>
                  </a:cubicBezTo>
                  <a:cubicBezTo>
                    <a:pt x="496256" y="204056"/>
                    <a:pt x="491837" y="208638"/>
                    <a:pt x="486387" y="208638"/>
                  </a:cubicBezTo>
                  <a:cubicBezTo>
                    <a:pt x="480937" y="208638"/>
                    <a:pt x="476518" y="204056"/>
                    <a:pt x="476518" y="198403"/>
                  </a:cubicBezTo>
                  <a:cubicBezTo>
                    <a:pt x="476518" y="192750"/>
                    <a:pt x="480937" y="188168"/>
                    <a:pt x="486387" y="188168"/>
                  </a:cubicBezTo>
                  <a:close/>
                  <a:moveTo>
                    <a:pt x="445693" y="188168"/>
                  </a:moveTo>
                  <a:cubicBezTo>
                    <a:pt x="451346" y="188168"/>
                    <a:pt x="455928" y="192750"/>
                    <a:pt x="455928" y="198403"/>
                  </a:cubicBezTo>
                  <a:cubicBezTo>
                    <a:pt x="455928" y="204056"/>
                    <a:pt x="451346" y="208638"/>
                    <a:pt x="445693" y="208638"/>
                  </a:cubicBezTo>
                  <a:cubicBezTo>
                    <a:pt x="440040" y="208638"/>
                    <a:pt x="435458" y="204056"/>
                    <a:pt x="435458" y="198403"/>
                  </a:cubicBezTo>
                  <a:cubicBezTo>
                    <a:pt x="435458" y="192750"/>
                    <a:pt x="440040" y="188168"/>
                    <a:pt x="445693" y="188168"/>
                  </a:cubicBezTo>
                  <a:close/>
                  <a:moveTo>
                    <a:pt x="405486" y="188168"/>
                  </a:moveTo>
                  <a:cubicBezTo>
                    <a:pt x="411139" y="188168"/>
                    <a:pt x="415721" y="192750"/>
                    <a:pt x="415721" y="198403"/>
                  </a:cubicBezTo>
                  <a:cubicBezTo>
                    <a:pt x="415721" y="204056"/>
                    <a:pt x="411139" y="208638"/>
                    <a:pt x="405486" y="208638"/>
                  </a:cubicBezTo>
                  <a:cubicBezTo>
                    <a:pt x="399833" y="208638"/>
                    <a:pt x="395251" y="204056"/>
                    <a:pt x="395251" y="198403"/>
                  </a:cubicBezTo>
                  <a:cubicBezTo>
                    <a:pt x="395251" y="192750"/>
                    <a:pt x="399833" y="188168"/>
                    <a:pt x="405486" y="188168"/>
                  </a:cubicBezTo>
                  <a:close/>
                  <a:moveTo>
                    <a:pt x="364791" y="188168"/>
                  </a:moveTo>
                  <a:cubicBezTo>
                    <a:pt x="370241" y="188168"/>
                    <a:pt x="374660" y="192750"/>
                    <a:pt x="374660" y="198403"/>
                  </a:cubicBezTo>
                  <a:cubicBezTo>
                    <a:pt x="374660" y="204056"/>
                    <a:pt x="370241" y="208638"/>
                    <a:pt x="364791" y="208638"/>
                  </a:cubicBezTo>
                  <a:cubicBezTo>
                    <a:pt x="359341" y="208638"/>
                    <a:pt x="354922" y="204056"/>
                    <a:pt x="354922" y="198403"/>
                  </a:cubicBezTo>
                  <a:cubicBezTo>
                    <a:pt x="354922" y="192750"/>
                    <a:pt x="359341" y="188168"/>
                    <a:pt x="364791" y="188168"/>
                  </a:cubicBezTo>
                  <a:close/>
                  <a:moveTo>
                    <a:pt x="214418" y="157786"/>
                  </a:moveTo>
                  <a:cubicBezTo>
                    <a:pt x="214418" y="158545"/>
                    <a:pt x="215178" y="158545"/>
                    <a:pt x="215178" y="158545"/>
                  </a:cubicBezTo>
                  <a:cubicBezTo>
                    <a:pt x="216697" y="160062"/>
                    <a:pt x="218216" y="161579"/>
                    <a:pt x="219735" y="163096"/>
                  </a:cubicBezTo>
                  <a:cubicBezTo>
                    <a:pt x="220495" y="163854"/>
                    <a:pt x="221254" y="164613"/>
                    <a:pt x="222014" y="165371"/>
                  </a:cubicBezTo>
                  <a:cubicBezTo>
                    <a:pt x="224292" y="166889"/>
                    <a:pt x="225811" y="168406"/>
                    <a:pt x="227330" y="169164"/>
                  </a:cubicBezTo>
                  <a:cubicBezTo>
                    <a:pt x="228090" y="169923"/>
                    <a:pt x="228849" y="170681"/>
                    <a:pt x="230368" y="171440"/>
                  </a:cubicBezTo>
                  <a:cubicBezTo>
                    <a:pt x="231888" y="172198"/>
                    <a:pt x="234166" y="173715"/>
                    <a:pt x="236445" y="174474"/>
                  </a:cubicBezTo>
                  <a:cubicBezTo>
                    <a:pt x="236445" y="174474"/>
                    <a:pt x="237204" y="174474"/>
                    <a:pt x="237964" y="175233"/>
                  </a:cubicBezTo>
                  <a:cubicBezTo>
                    <a:pt x="240242" y="175991"/>
                    <a:pt x="242521" y="176750"/>
                    <a:pt x="245559" y="177508"/>
                  </a:cubicBezTo>
                  <a:cubicBezTo>
                    <a:pt x="246319" y="177508"/>
                    <a:pt x="247838" y="177508"/>
                    <a:pt x="248597" y="178267"/>
                  </a:cubicBezTo>
                  <a:lnTo>
                    <a:pt x="249357" y="178267"/>
                  </a:lnTo>
                  <a:cubicBezTo>
                    <a:pt x="250876" y="178267"/>
                    <a:pt x="251635" y="178267"/>
                    <a:pt x="253154" y="178267"/>
                  </a:cubicBezTo>
                  <a:lnTo>
                    <a:pt x="275181" y="178267"/>
                  </a:lnTo>
                  <a:cubicBezTo>
                    <a:pt x="277459" y="178267"/>
                    <a:pt x="279738" y="178267"/>
                    <a:pt x="282017" y="178267"/>
                  </a:cubicBezTo>
                  <a:cubicBezTo>
                    <a:pt x="284295" y="178267"/>
                    <a:pt x="286574" y="178267"/>
                    <a:pt x="288852" y="178267"/>
                  </a:cubicBezTo>
                  <a:cubicBezTo>
                    <a:pt x="293409" y="178267"/>
                    <a:pt x="297207" y="178267"/>
                    <a:pt x="300245" y="179025"/>
                  </a:cubicBezTo>
                  <a:cubicBezTo>
                    <a:pt x="301005" y="179025"/>
                    <a:pt x="302524" y="179025"/>
                    <a:pt x="303283" y="179784"/>
                  </a:cubicBezTo>
                  <a:cubicBezTo>
                    <a:pt x="303283" y="179784"/>
                    <a:pt x="304043" y="179784"/>
                    <a:pt x="304802" y="179784"/>
                  </a:cubicBezTo>
                  <a:cubicBezTo>
                    <a:pt x="305562" y="179784"/>
                    <a:pt x="306321" y="180542"/>
                    <a:pt x="307081" y="180542"/>
                  </a:cubicBezTo>
                  <a:cubicBezTo>
                    <a:pt x="308600" y="181301"/>
                    <a:pt x="309360" y="181301"/>
                    <a:pt x="310879" y="182059"/>
                  </a:cubicBezTo>
                  <a:cubicBezTo>
                    <a:pt x="312398" y="182818"/>
                    <a:pt x="313157" y="183577"/>
                    <a:pt x="313917" y="183577"/>
                  </a:cubicBezTo>
                  <a:cubicBezTo>
                    <a:pt x="315436" y="184335"/>
                    <a:pt x="316955" y="185852"/>
                    <a:pt x="318474" y="186611"/>
                  </a:cubicBezTo>
                  <a:cubicBezTo>
                    <a:pt x="319233" y="187369"/>
                    <a:pt x="319233" y="187369"/>
                    <a:pt x="319993" y="188128"/>
                  </a:cubicBezTo>
                  <a:cubicBezTo>
                    <a:pt x="321512" y="189645"/>
                    <a:pt x="323031" y="191162"/>
                    <a:pt x="324550" y="192679"/>
                  </a:cubicBezTo>
                  <a:cubicBezTo>
                    <a:pt x="324550" y="192679"/>
                    <a:pt x="325310" y="193438"/>
                    <a:pt x="325310" y="193438"/>
                  </a:cubicBezTo>
                  <a:cubicBezTo>
                    <a:pt x="326829" y="195713"/>
                    <a:pt x="328348" y="197230"/>
                    <a:pt x="329107" y="199506"/>
                  </a:cubicBezTo>
                  <a:cubicBezTo>
                    <a:pt x="329107" y="199506"/>
                    <a:pt x="329867" y="200265"/>
                    <a:pt x="329867" y="200265"/>
                  </a:cubicBezTo>
                  <a:cubicBezTo>
                    <a:pt x="332905" y="205574"/>
                    <a:pt x="334424" y="212401"/>
                    <a:pt x="334424" y="218470"/>
                  </a:cubicBezTo>
                  <a:cubicBezTo>
                    <a:pt x="334424" y="213160"/>
                    <a:pt x="338981" y="208609"/>
                    <a:pt x="344298" y="208609"/>
                  </a:cubicBezTo>
                  <a:cubicBezTo>
                    <a:pt x="350374" y="208609"/>
                    <a:pt x="354931" y="213160"/>
                    <a:pt x="354931" y="218470"/>
                  </a:cubicBezTo>
                  <a:lnTo>
                    <a:pt x="364805" y="218470"/>
                  </a:lnTo>
                  <a:lnTo>
                    <a:pt x="374679" y="218470"/>
                  </a:lnTo>
                  <a:cubicBezTo>
                    <a:pt x="374679" y="213160"/>
                    <a:pt x="379236" y="208609"/>
                    <a:pt x="385313" y="208609"/>
                  </a:cubicBezTo>
                  <a:cubicBezTo>
                    <a:pt x="390629" y="208609"/>
                    <a:pt x="395186" y="213160"/>
                    <a:pt x="395186" y="218470"/>
                  </a:cubicBezTo>
                  <a:lnTo>
                    <a:pt x="415694" y="218470"/>
                  </a:lnTo>
                  <a:cubicBezTo>
                    <a:pt x="415694" y="213160"/>
                    <a:pt x="420251" y="208609"/>
                    <a:pt x="425568" y="208609"/>
                  </a:cubicBezTo>
                  <a:cubicBezTo>
                    <a:pt x="430884" y="208609"/>
                    <a:pt x="435442" y="213160"/>
                    <a:pt x="435442" y="218470"/>
                  </a:cubicBezTo>
                  <a:lnTo>
                    <a:pt x="455949" y="218470"/>
                  </a:lnTo>
                  <a:cubicBezTo>
                    <a:pt x="455949" y="213160"/>
                    <a:pt x="460506" y="208609"/>
                    <a:pt x="465823" y="208609"/>
                  </a:cubicBezTo>
                  <a:cubicBezTo>
                    <a:pt x="471899" y="208609"/>
                    <a:pt x="476456" y="213160"/>
                    <a:pt x="476456" y="218470"/>
                  </a:cubicBezTo>
                  <a:lnTo>
                    <a:pt x="496204" y="218470"/>
                  </a:lnTo>
                  <a:cubicBezTo>
                    <a:pt x="496204" y="213160"/>
                    <a:pt x="500761" y="208609"/>
                    <a:pt x="506837" y="208609"/>
                  </a:cubicBezTo>
                  <a:cubicBezTo>
                    <a:pt x="512154" y="208609"/>
                    <a:pt x="516711" y="213160"/>
                    <a:pt x="516711" y="218470"/>
                  </a:cubicBezTo>
                  <a:lnTo>
                    <a:pt x="537219" y="218470"/>
                  </a:lnTo>
                  <a:cubicBezTo>
                    <a:pt x="537219" y="213160"/>
                    <a:pt x="541776" y="208609"/>
                    <a:pt x="547093" y="208609"/>
                  </a:cubicBezTo>
                  <a:cubicBezTo>
                    <a:pt x="548612" y="208609"/>
                    <a:pt x="550891" y="209367"/>
                    <a:pt x="551650" y="210126"/>
                  </a:cubicBezTo>
                  <a:cubicBezTo>
                    <a:pt x="560764" y="193438"/>
                    <a:pt x="558486" y="172957"/>
                    <a:pt x="547093" y="158545"/>
                  </a:cubicBezTo>
                  <a:lnTo>
                    <a:pt x="546333" y="157786"/>
                  </a:lnTo>
                  <a:close/>
                  <a:moveTo>
                    <a:pt x="526960" y="87285"/>
                  </a:moveTo>
                  <a:cubicBezTo>
                    <a:pt x="532613" y="87285"/>
                    <a:pt x="537195" y="91867"/>
                    <a:pt x="537195" y="97520"/>
                  </a:cubicBezTo>
                  <a:cubicBezTo>
                    <a:pt x="537195" y="103173"/>
                    <a:pt x="532613" y="107755"/>
                    <a:pt x="526960" y="107755"/>
                  </a:cubicBezTo>
                  <a:cubicBezTo>
                    <a:pt x="521307" y="107755"/>
                    <a:pt x="516725" y="103173"/>
                    <a:pt x="516725" y="97520"/>
                  </a:cubicBezTo>
                  <a:cubicBezTo>
                    <a:pt x="516725" y="91867"/>
                    <a:pt x="521307" y="87285"/>
                    <a:pt x="526960" y="87285"/>
                  </a:cubicBezTo>
                  <a:close/>
                  <a:moveTo>
                    <a:pt x="486387" y="87285"/>
                  </a:moveTo>
                  <a:cubicBezTo>
                    <a:pt x="491837" y="87285"/>
                    <a:pt x="496256" y="91867"/>
                    <a:pt x="496256" y="97520"/>
                  </a:cubicBezTo>
                  <a:cubicBezTo>
                    <a:pt x="496256" y="103173"/>
                    <a:pt x="491837" y="107755"/>
                    <a:pt x="486387" y="107755"/>
                  </a:cubicBezTo>
                  <a:cubicBezTo>
                    <a:pt x="480937" y="107755"/>
                    <a:pt x="476518" y="103173"/>
                    <a:pt x="476518" y="97520"/>
                  </a:cubicBezTo>
                  <a:cubicBezTo>
                    <a:pt x="476518" y="91867"/>
                    <a:pt x="480937" y="87285"/>
                    <a:pt x="486387" y="87285"/>
                  </a:cubicBezTo>
                  <a:close/>
                  <a:moveTo>
                    <a:pt x="445693" y="87285"/>
                  </a:moveTo>
                  <a:cubicBezTo>
                    <a:pt x="451346" y="87285"/>
                    <a:pt x="455928" y="91867"/>
                    <a:pt x="455928" y="97520"/>
                  </a:cubicBezTo>
                  <a:cubicBezTo>
                    <a:pt x="455928" y="103173"/>
                    <a:pt x="451346" y="107755"/>
                    <a:pt x="445693" y="107755"/>
                  </a:cubicBezTo>
                  <a:cubicBezTo>
                    <a:pt x="440040" y="107755"/>
                    <a:pt x="435458" y="103173"/>
                    <a:pt x="435458" y="97520"/>
                  </a:cubicBezTo>
                  <a:cubicBezTo>
                    <a:pt x="435458" y="91867"/>
                    <a:pt x="440040" y="87285"/>
                    <a:pt x="445693" y="87285"/>
                  </a:cubicBezTo>
                  <a:close/>
                  <a:moveTo>
                    <a:pt x="405486" y="87285"/>
                  </a:moveTo>
                  <a:cubicBezTo>
                    <a:pt x="411139" y="87285"/>
                    <a:pt x="415721" y="91867"/>
                    <a:pt x="415721" y="97520"/>
                  </a:cubicBezTo>
                  <a:cubicBezTo>
                    <a:pt x="415721" y="103173"/>
                    <a:pt x="411139" y="107755"/>
                    <a:pt x="405486" y="107755"/>
                  </a:cubicBezTo>
                  <a:cubicBezTo>
                    <a:pt x="399833" y="107755"/>
                    <a:pt x="395251" y="103173"/>
                    <a:pt x="395251" y="97520"/>
                  </a:cubicBezTo>
                  <a:cubicBezTo>
                    <a:pt x="395251" y="91867"/>
                    <a:pt x="399833" y="87285"/>
                    <a:pt x="405486" y="87285"/>
                  </a:cubicBezTo>
                  <a:close/>
                  <a:moveTo>
                    <a:pt x="364791" y="87285"/>
                  </a:moveTo>
                  <a:cubicBezTo>
                    <a:pt x="370241" y="87285"/>
                    <a:pt x="374660" y="91867"/>
                    <a:pt x="374660" y="97520"/>
                  </a:cubicBezTo>
                  <a:cubicBezTo>
                    <a:pt x="374660" y="103173"/>
                    <a:pt x="370241" y="107755"/>
                    <a:pt x="364791" y="107755"/>
                  </a:cubicBezTo>
                  <a:cubicBezTo>
                    <a:pt x="359341" y="107755"/>
                    <a:pt x="354922" y="103173"/>
                    <a:pt x="354922" y="97520"/>
                  </a:cubicBezTo>
                  <a:cubicBezTo>
                    <a:pt x="354922" y="91867"/>
                    <a:pt x="359341" y="87285"/>
                    <a:pt x="364791" y="87285"/>
                  </a:cubicBezTo>
                  <a:close/>
                  <a:moveTo>
                    <a:pt x="324219" y="87285"/>
                  </a:moveTo>
                  <a:cubicBezTo>
                    <a:pt x="329872" y="87285"/>
                    <a:pt x="334454" y="91867"/>
                    <a:pt x="334454" y="97520"/>
                  </a:cubicBezTo>
                  <a:cubicBezTo>
                    <a:pt x="334454" y="103173"/>
                    <a:pt x="329872" y="107755"/>
                    <a:pt x="324219" y="107755"/>
                  </a:cubicBezTo>
                  <a:cubicBezTo>
                    <a:pt x="318566" y="107755"/>
                    <a:pt x="313984" y="103173"/>
                    <a:pt x="313984" y="97520"/>
                  </a:cubicBezTo>
                  <a:cubicBezTo>
                    <a:pt x="313984" y="91867"/>
                    <a:pt x="318566" y="87285"/>
                    <a:pt x="324219" y="87285"/>
                  </a:cubicBezTo>
                  <a:close/>
                  <a:moveTo>
                    <a:pt x="283951" y="87285"/>
                  </a:moveTo>
                  <a:cubicBezTo>
                    <a:pt x="289637" y="87285"/>
                    <a:pt x="294247" y="91867"/>
                    <a:pt x="294247" y="97520"/>
                  </a:cubicBezTo>
                  <a:cubicBezTo>
                    <a:pt x="294247" y="103173"/>
                    <a:pt x="289637" y="107755"/>
                    <a:pt x="283951" y="107755"/>
                  </a:cubicBezTo>
                  <a:cubicBezTo>
                    <a:pt x="278265" y="107755"/>
                    <a:pt x="273655" y="103173"/>
                    <a:pt x="273655" y="97520"/>
                  </a:cubicBezTo>
                  <a:cubicBezTo>
                    <a:pt x="273655" y="91867"/>
                    <a:pt x="278265" y="87285"/>
                    <a:pt x="283951" y="87285"/>
                  </a:cubicBezTo>
                  <a:close/>
                  <a:moveTo>
                    <a:pt x="243317" y="87285"/>
                  </a:moveTo>
                  <a:cubicBezTo>
                    <a:pt x="248767" y="87285"/>
                    <a:pt x="253186" y="91867"/>
                    <a:pt x="253186" y="97520"/>
                  </a:cubicBezTo>
                  <a:cubicBezTo>
                    <a:pt x="253186" y="103173"/>
                    <a:pt x="248767" y="107755"/>
                    <a:pt x="243317" y="107755"/>
                  </a:cubicBezTo>
                  <a:cubicBezTo>
                    <a:pt x="237867" y="107755"/>
                    <a:pt x="233448" y="103173"/>
                    <a:pt x="233448" y="97520"/>
                  </a:cubicBezTo>
                  <a:cubicBezTo>
                    <a:pt x="233448" y="91867"/>
                    <a:pt x="237867" y="87285"/>
                    <a:pt x="243317" y="87285"/>
                  </a:cubicBezTo>
                  <a:close/>
                  <a:moveTo>
                    <a:pt x="253914" y="77380"/>
                  </a:moveTo>
                  <a:cubicBezTo>
                    <a:pt x="244800" y="78138"/>
                    <a:pt x="236445" y="80414"/>
                    <a:pt x="228849" y="84965"/>
                  </a:cubicBezTo>
                  <a:cubicBezTo>
                    <a:pt x="225052" y="87241"/>
                    <a:pt x="220495" y="91034"/>
                    <a:pt x="217456" y="94827"/>
                  </a:cubicBezTo>
                  <a:cubicBezTo>
                    <a:pt x="216697" y="94827"/>
                    <a:pt x="216697" y="95585"/>
                    <a:pt x="215937" y="95585"/>
                  </a:cubicBezTo>
                  <a:cubicBezTo>
                    <a:pt x="215178" y="97103"/>
                    <a:pt x="213659" y="98620"/>
                    <a:pt x="212899" y="100137"/>
                  </a:cubicBezTo>
                  <a:cubicBezTo>
                    <a:pt x="210621" y="103171"/>
                    <a:pt x="209102" y="106205"/>
                    <a:pt x="207583" y="109239"/>
                  </a:cubicBezTo>
                  <a:cubicBezTo>
                    <a:pt x="209102" y="108481"/>
                    <a:pt x="210621" y="107722"/>
                    <a:pt x="212899" y="107722"/>
                  </a:cubicBezTo>
                  <a:cubicBezTo>
                    <a:pt x="218216" y="107722"/>
                    <a:pt x="222773" y="112273"/>
                    <a:pt x="222773" y="117583"/>
                  </a:cubicBezTo>
                  <a:cubicBezTo>
                    <a:pt x="222773" y="122893"/>
                    <a:pt x="218216" y="127444"/>
                    <a:pt x="212899" y="127444"/>
                  </a:cubicBezTo>
                  <a:cubicBezTo>
                    <a:pt x="209102" y="127444"/>
                    <a:pt x="205304" y="125169"/>
                    <a:pt x="203785" y="122134"/>
                  </a:cubicBezTo>
                  <a:cubicBezTo>
                    <a:pt x="203025" y="127444"/>
                    <a:pt x="203025" y="132754"/>
                    <a:pt x="204544" y="138064"/>
                  </a:cubicBezTo>
                  <a:lnTo>
                    <a:pt x="546333" y="138064"/>
                  </a:lnTo>
                  <a:lnTo>
                    <a:pt x="547093" y="137305"/>
                  </a:lnTo>
                  <a:cubicBezTo>
                    <a:pt x="548612" y="135030"/>
                    <a:pt x="550891" y="131996"/>
                    <a:pt x="552410" y="129720"/>
                  </a:cubicBezTo>
                  <a:cubicBezTo>
                    <a:pt x="555448" y="123652"/>
                    <a:pt x="556967" y="116825"/>
                    <a:pt x="557726" y="109998"/>
                  </a:cubicBezTo>
                  <a:cubicBezTo>
                    <a:pt x="557726" y="101654"/>
                    <a:pt x="555448" y="93310"/>
                    <a:pt x="551650" y="85724"/>
                  </a:cubicBezTo>
                  <a:cubicBezTo>
                    <a:pt x="550891" y="86482"/>
                    <a:pt x="548612" y="87241"/>
                    <a:pt x="547093" y="87241"/>
                  </a:cubicBezTo>
                  <a:cubicBezTo>
                    <a:pt x="541776" y="87241"/>
                    <a:pt x="537219" y="82690"/>
                    <a:pt x="537219" y="77380"/>
                  </a:cubicBezTo>
                  <a:lnTo>
                    <a:pt x="516711" y="77380"/>
                  </a:lnTo>
                  <a:cubicBezTo>
                    <a:pt x="516711" y="82690"/>
                    <a:pt x="512154" y="87241"/>
                    <a:pt x="506837" y="87241"/>
                  </a:cubicBezTo>
                  <a:cubicBezTo>
                    <a:pt x="500761" y="87241"/>
                    <a:pt x="496204" y="82690"/>
                    <a:pt x="496204" y="77380"/>
                  </a:cubicBezTo>
                  <a:lnTo>
                    <a:pt x="476456" y="77380"/>
                  </a:lnTo>
                  <a:cubicBezTo>
                    <a:pt x="476456" y="82690"/>
                    <a:pt x="471899" y="87241"/>
                    <a:pt x="465823" y="87241"/>
                  </a:cubicBezTo>
                  <a:cubicBezTo>
                    <a:pt x="460506" y="87241"/>
                    <a:pt x="455949" y="82690"/>
                    <a:pt x="455949" y="77380"/>
                  </a:cubicBezTo>
                  <a:lnTo>
                    <a:pt x="435442" y="77380"/>
                  </a:lnTo>
                  <a:cubicBezTo>
                    <a:pt x="435442" y="82690"/>
                    <a:pt x="430884" y="87241"/>
                    <a:pt x="425568" y="87241"/>
                  </a:cubicBezTo>
                  <a:cubicBezTo>
                    <a:pt x="420251" y="87241"/>
                    <a:pt x="415694" y="82690"/>
                    <a:pt x="415694" y="77380"/>
                  </a:cubicBezTo>
                  <a:lnTo>
                    <a:pt x="402022" y="77380"/>
                  </a:lnTo>
                  <a:lnTo>
                    <a:pt x="395186" y="77380"/>
                  </a:lnTo>
                  <a:cubicBezTo>
                    <a:pt x="395186" y="82690"/>
                    <a:pt x="390629" y="87241"/>
                    <a:pt x="385313" y="87241"/>
                  </a:cubicBezTo>
                  <a:cubicBezTo>
                    <a:pt x="379236" y="87241"/>
                    <a:pt x="374679" y="82690"/>
                    <a:pt x="374679" y="77380"/>
                  </a:cubicBezTo>
                  <a:lnTo>
                    <a:pt x="354931" y="77380"/>
                  </a:lnTo>
                  <a:cubicBezTo>
                    <a:pt x="354931" y="82690"/>
                    <a:pt x="350374" y="87241"/>
                    <a:pt x="344298" y="87241"/>
                  </a:cubicBezTo>
                  <a:cubicBezTo>
                    <a:pt x="338981" y="87241"/>
                    <a:pt x="334424" y="82690"/>
                    <a:pt x="334424" y="77380"/>
                  </a:cubicBezTo>
                  <a:lnTo>
                    <a:pt x="313917" y="77380"/>
                  </a:lnTo>
                  <a:cubicBezTo>
                    <a:pt x="313917" y="82690"/>
                    <a:pt x="309360" y="87241"/>
                    <a:pt x="304043" y="87241"/>
                  </a:cubicBezTo>
                  <a:cubicBezTo>
                    <a:pt x="298726" y="87241"/>
                    <a:pt x="294169" y="82690"/>
                    <a:pt x="294169" y="77380"/>
                  </a:cubicBezTo>
                  <a:lnTo>
                    <a:pt x="273662" y="77380"/>
                  </a:lnTo>
                  <a:cubicBezTo>
                    <a:pt x="273662" y="82690"/>
                    <a:pt x="269105" y="87241"/>
                    <a:pt x="263788" y="87241"/>
                  </a:cubicBezTo>
                  <a:cubicBezTo>
                    <a:pt x="258471" y="87241"/>
                    <a:pt x="253914" y="82690"/>
                    <a:pt x="253914" y="77380"/>
                  </a:cubicBezTo>
                  <a:close/>
                  <a:moveTo>
                    <a:pt x="211285" y="36892"/>
                  </a:moveTo>
                  <a:cubicBezTo>
                    <a:pt x="207203" y="36608"/>
                    <a:pt x="203026" y="37936"/>
                    <a:pt x="199987" y="40970"/>
                  </a:cubicBezTo>
                  <a:lnTo>
                    <a:pt x="162011" y="78138"/>
                  </a:lnTo>
                  <a:lnTo>
                    <a:pt x="162011" y="109998"/>
                  </a:lnTo>
                  <a:lnTo>
                    <a:pt x="162011" y="222262"/>
                  </a:lnTo>
                  <a:cubicBezTo>
                    <a:pt x="169606" y="213918"/>
                    <a:pt x="180240" y="208609"/>
                    <a:pt x="192392" y="208609"/>
                  </a:cubicBezTo>
                  <a:cubicBezTo>
                    <a:pt x="211380" y="208609"/>
                    <a:pt x="227330" y="221504"/>
                    <a:pt x="231888" y="238950"/>
                  </a:cubicBezTo>
                  <a:lnTo>
                    <a:pt x="294169" y="238950"/>
                  </a:lnTo>
                  <a:cubicBezTo>
                    <a:pt x="295688" y="238950"/>
                    <a:pt x="297967" y="238192"/>
                    <a:pt x="299486" y="238192"/>
                  </a:cubicBezTo>
                  <a:lnTo>
                    <a:pt x="301005" y="237433"/>
                  </a:lnTo>
                  <a:cubicBezTo>
                    <a:pt x="306321" y="235916"/>
                    <a:pt x="310879" y="231365"/>
                    <a:pt x="313157" y="225296"/>
                  </a:cubicBezTo>
                  <a:cubicBezTo>
                    <a:pt x="314676" y="219987"/>
                    <a:pt x="313917" y="214677"/>
                    <a:pt x="311638" y="209367"/>
                  </a:cubicBezTo>
                  <a:cubicBezTo>
                    <a:pt x="310119" y="207091"/>
                    <a:pt x="308600" y="204816"/>
                    <a:pt x="307081" y="203299"/>
                  </a:cubicBezTo>
                  <a:cubicBezTo>
                    <a:pt x="306321" y="203299"/>
                    <a:pt x="306321" y="202540"/>
                    <a:pt x="306321" y="202540"/>
                  </a:cubicBezTo>
                  <a:cubicBezTo>
                    <a:pt x="305562" y="202540"/>
                    <a:pt x="304802" y="201782"/>
                    <a:pt x="304043" y="201023"/>
                  </a:cubicBezTo>
                  <a:cubicBezTo>
                    <a:pt x="303283" y="201023"/>
                    <a:pt x="303283" y="201023"/>
                    <a:pt x="302524" y="200265"/>
                  </a:cubicBezTo>
                  <a:cubicBezTo>
                    <a:pt x="301764" y="200265"/>
                    <a:pt x="301005" y="200265"/>
                    <a:pt x="300245" y="199506"/>
                  </a:cubicBezTo>
                  <a:cubicBezTo>
                    <a:pt x="299486" y="199506"/>
                    <a:pt x="298726" y="199506"/>
                    <a:pt x="298726" y="198747"/>
                  </a:cubicBezTo>
                  <a:cubicBezTo>
                    <a:pt x="297967" y="198747"/>
                    <a:pt x="297207" y="198747"/>
                    <a:pt x="297207" y="198747"/>
                  </a:cubicBezTo>
                  <a:cubicBezTo>
                    <a:pt x="295688" y="198747"/>
                    <a:pt x="294929" y="198747"/>
                    <a:pt x="294169" y="198747"/>
                  </a:cubicBezTo>
                  <a:lnTo>
                    <a:pt x="275181" y="198747"/>
                  </a:lnTo>
                  <a:cubicBezTo>
                    <a:pt x="272902" y="198747"/>
                    <a:pt x="270624" y="198747"/>
                    <a:pt x="268345" y="198747"/>
                  </a:cubicBezTo>
                  <a:cubicBezTo>
                    <a:pt x="265307" y="198747"/>
                    <a:pt x="262269" y="198747"/>
                    <a:pt x="259231" y="198747"/>
                  </a:cubicBezTo>
                  <a:cubicBezTo>
                    <a:pt x="254673" y="198747"/>
                    <a:pt x="250876" y="198747"/>
                    <a:pt x="247078" y="197989"/>
                  </a:cubicBezTo>
                  <a:cubicBezTo>
                    <a:pt x="244800" y="197989"/>
                    <a:pt x="243281" y="197989"/>
                    <a:pt x="241761" y="197230"/>
                  </a:cubicBezTo>
                  <a:cubicBezTo>
                    <a:pt x="241002" y="197230"/>
                    <a:pt x="241002" y="197230"/>
                    <a:pt x="241002" y="197230"/>
                  </a:cubicBezTo>
                  <a:cubicBezTo>
                    <a:pt x="241002" y="197230"/>
                    <a:pt x="240242" y="197230"/>
                    <a:pt x="240242" y="197230"/>
                  </a:cubicBezTo>
                  <a:cubicBezTo>
                    <a:pt x="237964" y="196472"/>
                    <a:pt x="236445" y="195713"/>
                    <a:pt x="234926" y="195713"/>
                  </a:cubicBezTo>
                  <a:cubicBezTo>
                    <a:pt x="234926" y="195713"/>
                    <a:pt x="234926" y="195713"/>
                    <a:pt x="234166" y="195713"/>
                  </a:cubicBezTo>
                  <a:cubicBezTo>
                    <a:pt x="228090" y="193438"/>
                    <a:pt x="222014" y="190403"/>
                    <a:pt x="216697" y="186611"/>
                  </a:cubicBezTo>
                  <a:cubicBezTo>
                    <a:pt x="216697" y="186611"/>
                    <a:pt x="215937" y="186611"/>
                    <a:pt x="215937" y="186611"/>
                  </a:cubicBezTo>
                  <a:cubicBezTo>
                    <a:pt x="214418" y="185094"/>
                    <a:pt x="212899" y="184335"/>
                    <a:pt x="211380" y="182818"/>
                  </a:cubicBezTo>
                  <a:cubicBezTo>
                    <a:pt x="210621" y="182818"/>
                    <a:pt x="210621" y="182059"/>
                    <a:pt x="209861" y="181301"/>
                  </a:cubicBezTo>
                  <a:cubicBezTo>
                    <a:pt x="208342" y="180542"/>
                    <a:pt x="207583" y="179784"/>
                    <a:pt x="206064" y="179025"/>
                  </a:cubicBezTo>
                  <a:cubicBezTo>
                    <a:pt x="205304" y="178267"/>
                    <a:pt x="204544" y="177508"/>
                    <a:pt x="203785" y="176750"/>
                  </a:cubicBezTo>
                  <a:cubicBezTo>
                    <a:pt x="203025" y="175991"/>
                    <a:pt x="202266" y="175233"/>
                    <a:pt x="201506" y="174474"/>
                  </a:cubicBezTo>
                  <a:cubicBezTo>
                    <a:pt x="200747" y="172957"/>
                    <a:pt x="199987" y="172198"/>
                    <a:pt x="199228" y="170681"/>
                  </a:cubicBezTo>
                  <a:cubicBezTo>
                    <a:pt x="198468" y="170681"/>
                    <a:pt x="198468" y="169923"/>
                    <a:pt x="197709" y="169923"/>
                  </a:cubicBezTo>
                  <a:cubicBezTo>
                    <a:pt x="197709" y="169923"/>
                    <a:pt x="197709" y="169164"/>
                    <a:pt x="197709" y="169164"/>
                  </a:cubicBezTo>
                  <a:cubicBezTo>
                    <a:pt x="196190" y="167647"/>
                    <a:pt x="195430" y="166130"/>
                    <a:pt x="193911" y="164613"/>
                  </a:cubicBezTo>
                  <a:cubicBezTo>
                    <a:pt x="193911" y="163854"/>
                    <a:pt x="193911" y="163854"/>
                    <a:pt x="193911" y="163854"/>
                  </a:cubicBezTo>
                  <a:cubicBezTo>
                    <a:pt x="187075" y="153235"/>
                    <a:pt x="182518" y="141098"/>
                    <a:pt x="182518" y="127444"/>
                  </a:cubicBezTo>
                  <a:cubicBezTo>
                    <a:pt x="182518" y="113790"/>
                    <a:pt x="187075" y="101654"/>
                    <a:pt x="194671" y="91034"/>
                  </a:cubicBezTo>
                  <a:cubicBezTo>
                    <a:pt x="194671" y="90276"/>
                    <a:pt x="195430" y="89517"/>
                    <a:pt x="195430" y="88759"/>
                  </a:cubicBezTo>
                  <a:cubicBezTo>
                    <a:pt x="196949" y="88000"/>
                    <a:pt x="197709" y="86482"/>
                    <a:pt x="198468" y="85724"/>
                  </a:cubicBezTo>
                  <a:cubicBezTo>
                    <a:pt x="203785" y="78897"/>
                    <a:pt x="209861" y="72829"/>
                    <a:pt x="217456" y="68277"/>
                  </a:cubicBezTo>
                  <a:cubicBezTo>
                    <a:pt x="218216" y="67519"/>
                    <a:pt x="219735" y="66760"/>
                    <a:pt x="220495" y="66002"/>
                  </a:cubicBezTo>
                  <a:cubicBezTo>
                    <a:pt x="221254" y="66002"/>
                    <a:pt x="221254" y="66002"/>
                    <a:pt x="222014" y="66002"/>
                  </a:cubicBezTo>
                  <a:cubicBezTo>
                    <a:pt x="223533" y="65243"/>
                    <a:pt x="225052" y="64485"/>
                    <a:pt x="226571" y="63726"/>
                  </a:cubicBezTo>
                  <a:cubicBezTo>
                    <a:pt x="228090" y="62968"/>
                    <a:pt x="229609" y="62209"/>
                    <a:pt x="230368" y="61450"/>
                  </a:cubicBezTo>
                  <a:cubicBezTo>
                    <a:pt x="224292" y="46280"/>
                    <a:pt x="222014" y="43245"/>
                    <a:pt x="222014" y="42487"/>
                  </a:cubicBezTo>
                  <a:cubicBezTo>
                    <a:pt x="219355" y="39073"/>
                    <a:pt x="215368" y="37177"/>
                    <a:pt x="211285" y="36892"/>
                  </a:cubicBezTo>
                  <a:close/>
                  <a:moveTo>
                    <a:pt x="527535" y="103"/>
                  </a:moveTo>
                  <a:cubicBezTo>
                    <a:pt x="532662" y="577"/>
                    <a:pt x="537599" y="2663"/>
                    <a:pt x="541017" y="6077"/>
                  </a:cubicBezTo>
                  <a:cubicBezTo>
                    <a:pt x="554688" y="19731"/>
                    <a:pt x="559245" y="39453"/>
                    <a:pt x="553169" y="56899"/>
                  </a:cubicBezTo>
                  <a:lnTo>
                    <a:pt x="554688" y="56899"/>
                  </a:lnTo>
                  <a:lnTo>
                    <a:pt x="557726" y="59933"/>
                  </a:lnTo>
                  <a:cubicBezTo>
                    <a:pt x="571398" y="73587"/>
                    <a:pt x="578234" y="91793"/>
                    <a:pt x="577474" y="110756"/>
                  </a:cubicBezTo>
                  <a:cubicBezTo>
                    <a:pt x="577474" y="120617"/>
                    <a:pt x="574436" y="130478"/>
                    <a:pt x="569879" y="138822"/>
                  </a:cubicBezTo>
                  <a:cubicBezTo>
                    <a:pt x="568360" y="141857"/>
                    <a:pt x="566081" y="144891"/>
                    <a:pt x="563803" y="147925"/>
                  </a:cubicBezTo>
                  <a:cubicBezTo>
                    <a:pt x="580512" y="169923"/>
                    <a:pt x="582031" y="199506"/>
                    <a:pt x="568360" y="222262"/>
                  </a:cubicBezTo>
                  <a:cubicBezTo>
                    <a:pt x="560764" y="235158"/>
                    <a:pt x="556207" y="238950"/>
                    <a:pt x="541776" y="238950"/>
                  </a:cubicBezTo>
                  <a:lnTo>
                    <a:pt x="364805" y="238950"/>
                  </a:lnTo>
                  <a:lnTo>
                    <a:pt x="364805" y="329976"/>
                  </a:lnTo>
                  <a:lnTo>
                    <a:pt x="334424" y="329976"/>
                  </a:lnTo>
                  <a:cubicBezTo>
                    <a:pt x="332905" y="344388"/>
                    <a:pt x="323031" y="356525"/>
                    <a:pt x="309360" y="359559"/>
                  </a:cubicBezTo>
                  <a:cubicBezTo>
                    <a:pt x="297967" y="362593"/>
                    <a:pt x="285055" y="358042"/>
                    <a:pt x="277459" y="348939"/>
                  </a:cubicBezTo>
                  <a:cubicBezTo>
                    <a:pt x="257712" y="325424"/>
                    <a:pt x="237964" y="311771"/>
                    <a:pt x="224292" y="311771"/>
                  </a:cubicBezTo>
                  <a:cubicBezTo>
                    <a:pt x="221254" y="311771"/>
                    <a:pt x="218216" y="312529"/>
                    <a:pt x="215178" y="314046"/>
                  </a:cubicBezTo>
                  <a:cubicBezTo>
                    <a:pt x="162770" y="342871"/>
                    <a:pt x="196949" y="408864"/>
                    <a:pt x="198468" y="411898"/>
                  </a:cubicBezTo>
                  <a:cubicBezTo>
                    <a:pt x="215937" y="446791"/>
                    <a:pt x="218976" y="474857"/>
                    <a:pt x="207583" y="493821"/>
                  </a:cubicBezTo>
                  <a:cubicBezTo>
                    <a:pt x="196949" y="512785"/>
                    <a:pt x="177201" y="516577"/>
                    <a:pt x="171885" y="517336"/>
                  </a:cubicBezTo>
                  <a:cubicBezTo>
                    <a:pt x="168087" y="518853"/>
                    <a:pt x="155175" y="521887"/>
                    <a:pt x="137706" y="521887"/>
                  </a:cubicBezTo>
                  <a:cubicBezTo>
                    <a:pt x="108084" y="521887"/>
                    <a:pt x="54158" y="512026"/>
                    <a:pt x="18460" y="441482"/>
                  </a:cubicBezTo>
                  <a:cubicBezTo>
                    <a:pt x="-2807" y="396727"/>
                    <a:pt x="-5845" y="349698"/>
                    <a:pt x="10105" y="300392"/>
                  </a:cubicBezTo>
                  <a:lnTo>
                    <a:pt x="10105" y="283704"/>
                  </a:lnTo>
                  <a:cubicBezTo>
                    <a:pt x="10105" y="240467"/>
                    <a:pt x="24536" y="198747"/>
                    <a:pt x="51119" y="164613"/>
                  </a:cubicBezTo>
                  <a:lnTo>
                    <a:pt x="51119" y="138064"/>
                  </a:lnTo>
                  <a:cubicBezTo>
                    <a:pt x="51119" y="131996"/>
                    <a:pt x="46562" y="127444"/>
                    <a:pt x="40486" y="127444"/>
                  </a:cubicBezTo>
                  <a:cubicBezTo>
                    <a:pt x="23776" y="127444"/>
                    <a:pt x="10105" y="113790"/>
                    <a:pt x="10105" y="97103"/>
                  </a:cubicBezTo>
                  <a:cubicBezTo>
                    <a:pt x="10105" y="80414"/>
                    <a:pt x="23776" y="66760"/>
                    <a:pt x="40486" y="66760"/>
                  </a:cubicBezTo>
                  <a:lnTo>
                    <a:pt x="101248" y="66760"/>
                  </a:lnTo>
                  <a:cubicBezTo>
                    <a:pt x="117958" y="66760"/>
                    <a:pt x="131630" y="80414"/>
                    <a:pt x="131630" y="97103"/>
                  </a:cubicBezTo>
                  <a:lnTo>
                    <a:pt x="131630" y="100137"/>
                  </a:lnTo>
                  <a:lnTo>
                    <a:pt x="120237" y="144132"/>
                  </a:lnTo>
                  <a:cubicBezTo>
                    <a:pt x="128592" y="136547"/>
                    <a:pt x="136187" y="130478"/>
                    <a:pt x="142263" y="125927"/>
                  </a:cubicBezTo>
                  <a:lnTo>
                    <a:pt x="142263" y="69794"/>
                  </a:lnTo>
                  <a:lnTo>
                    <a:pt x="185556" y="26557"/>
                  </a:lnTo>
                  <a:cubicBezTo>
                    <a:pt x="191632" y="20489"/>
                    <a:pt x="200747" y="16696"/>
                    <a:pt x="209861" y="16696"/>
                  </a:cubicBezTo>
                  <a:cubicBezTo>
                    <a:pt x="221254" y="16696"/>
                    <a:pt x="231128" y="21248"/>
                    <a:pt x="237964" y="30350"/>
                  </a:cubicBezTo>
                  <a:cubicBezTo>
                    <a:pt x="240242" y="32626"/>
                    <a:pt x="242521" y="37936"/>
                    <a:pt x="250876" y="57658"/>
                  </a:cubicBezTo>
                  <a:cubicBezTo>
                    <a:pt x="255433" y="56899"/>
                    <a:pt x="259990" y="56899"/>
                    <a:pt x="265307" y="56899"/>
                  </a:cubicBezTo>
                  <a:lnTo>
                    <a:pt x="432403" y="56899"/>
                  </a:lnTo>
                  <a:lnTo>
                    <a:pt x="512914" y="3801"/>
                  </a:lnTo>
                  <a:cubicBezTo>
                    <a:pt x="517092" y="767"/>
                    <a:pt x="522408" y="-371"/>
                    <a:pt x="527535" y="1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sp>
        <p:nvSpPr>
          <p:cNvPr id="20" name="矩形 19"/>
          <p:cNvSpPr/>
          <p:nvPr/>
        </p:nvSpPr>
        <p:spPr>
          <a:xfrm>
            <a:off x="3996055" y="3940175"/>
            <a:ext cx="720090" cy="143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10ms</a:t>
            </a:r>
            <a:endParaRPr lang="en-US" altLang="zh-CN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996055" y="3939540"/>
            <a:ext cx="720090" cy="143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800ms</a:t>
            </a:r>
            <a:endParaRPr lang="en-US" altLang="zh-CN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364480" y="4083685"/>
            <a:ext cx="347472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丢包：</a:t>
            </a:r>
            <a:endParaRPr lang="zh-CN" altLang="en-US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r>
              <a: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数据无法通过网络到达目的地，接收端如果发现数据丢失，会根据</a:t>
            </a:r>
            <a:r>
              <a:rPr 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排队序</a:t>
            </a:r>
            <a:r>
              <a: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号向发送端发出请求，进行丢包</a:t>
            </a:r>
            <a:r>
              <a:rPr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重传</a:t>
            </a:r>
            <a:r>
              <a: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2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rcRect l="73138" t="57270" r="1290" b="32506"/>
          <a:stretch>
            <a:fillRect/>
          </a:stretch>
        </p:blipFill>
        <p:spPr>
          <a:xfrm>
            <a:off x="1979930" y="3075940"/>
            <a:ext cx="503555" cy="4318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rcRect l="40213" t="58969" r="34183" b="32506"/>
          <a:stretch>
            <a:fillRect/>
          </a:stretch>
        </p:blipFill>
        <p:spPr>
          <a:xfrm>
            <a:off x="1331595" y="3147695"/>
            <a:ext cx="504190" cy="3600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l="7288" t="58969" r="67107" b="32506"/>
          <a:stretch>
            <a:fillRect/>
          </a:stretch>
        </p:blipFill>
        <p:spPr>
          <a:xfrm>
            <a:off x="683260" y="3147695"/>
            <a:ext cx="504190" cy="360045"/>
          </a:xfrm>
          <a:prstGeom prst="rect">
            <a:avLst/>
          </a:prstGeom>
        </p:spPr>
      </p:pic>
      <p:pic>
        <p:nvPicPr>
          <p:cNvPr id="27" name="图片 26"/>
          <p:cNvPicPr/>
          <p:nvPr/>
        </p:nvPicPr>
        <p:blipFill>
          <a:blip r:embed="rId2"/>
          <a:stretch>
            <a:fillRect/>
          </a:stretch>
        </p:blipFill>
        <p:spPr>
          <a:xfrm>
            <a:off x="539750" y="657225"/>
            <a:ext cx="1969135" cy="4223385"/>
          </a:xfrm>
          <a:prstGeom prst="rect">
            <a:avLst/>
          </a:prstGeom>
        </p:spPr>
      </p:pic>
      <p:pic>
        <p:nvPicPr>
          <p:cNvPr id="26" name="图片 25"/>
          <p:cNvPicPr/>
          <p:nvPr/>
        </p:nvPicPr>
        <p:blipFill>
          <a:blip r:embed="rId3"/>
          <a:stretch>
            <a:fillRect/>
          </a:stretch>
        </p:blipFill>
        <p:spPr>
          <a:xfrm>
            <a:off x="539750" y="657225"/>
            <a:ext cx="1969135" cy="4223385"/>
          </a:xfrm>
          <a:prstGeom prst="rect">
            <a:avLst/>
          </a:prstGeom>
        </p:spPr>
      </p:pic>
      <p:pic>
        <p:nvPicPr>
          <p:cNvPr id="28" name="图片 27"/>
          <p:cNvPicPr/>
          <p:nvPr/>
        </p:nvPicPr>
        <p:blipFill>
          <a:blip r:embed="rId4"/>
          <a:srcRect t="-121" r="53080"/>
          <a:stretch>
            <a:fillRect/>
          </a:stretch>
        </p:blipFill>
        <p:spPr>
          <a:xfrm>
            <a:off x="1858645" y="657225"/>
            <a:ext cx="389890" cy="158115"/>
          </a:xfrm>
          <a:prstGeom prst="rect">
            <a:avLst/>
          </a:prstGeom>
        </p:spPr>
      </p:pic>
      <p:sp>
        <p:nvSpPr>
          <p:cNvPr id="29" name="文本框 28"/>
          <p:cNvSpPr txBox="1"/>
          <p:nvPr>
            <p:custDataLst>
              <p:tags r:id="rId5"/>
            </p:custDataLst>
          </p:nvPr>
        </p:nvSpPr>
        <p:spPr>
          <a:xfrm>
            <a:off x="7322185" y="1693545"/>
            <a:ext cx="18929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7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下行带宽低于200Mbps‌：</a:t>
            </a:r>
            <a:endParaRPr lang="zh-CN" altLang="en-US" sz="70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/>
            <a:r>
              <a:rPr lang="zh-CN" altLang="en-US" sz="7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上行带宽需满足5:1的配置</a:t>
            </a:r>
            <a:endParaRPr lang="zh-CN" altLang="en-US" sz="70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7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‌下行速率高于200Mbps‌：</a:t>
            </a:r>
            <a:endParaRPr lang="zh-CN" altLang="en-US" sz="70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/>
            <a:r>
              <a:rPr lang="zh-CN" altLang="en-US" sz="7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上行速率至少需满足40Mbps。</a:t>
            </a:r>
            <a:endParaRPr lang="zh-CN" altLang="en-US" sz="70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62847 -0.0909877 " pathEditMode="relative" rAng="0" ptsTypes="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" y="-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74931 -0.189383 " pathEditMode="relative" rAng="0" ptsTypes="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" y="-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extLst>
                                      <p:ext uri="{505F2C04-C923-438B-8C0F-E0CD2BADF298}">
                                        <wppc:dynamicDigit xmlns:wppc="http://www.wps.cn/officeDocument/PresentationCustomData" type="0">
                                          <p:anim to="" calcmode="lin" valueType="num">
                                            <p:cBhvr>
                                              <p:cTn id="44" dur="2000" fill="hold"/>
                                              <p:tgtEl>
                                                <p:spTgt spid="29"/>
                                              </p:tgtEl>
                                              <p:attrNameLst>
                                                <p:attrName>num.show</p:attrName>
                                              </p:attrNameLst>
                                            </p:cBhvr>
                                            <p:tavLst>
                                              <p:tav tm="0">
                                                <p:val>
                                                  <p:fltVal val="0"/>
                                                </p:val>
                                              </p:tav>
                                              <p:tav tm="100000">
                                                <p:val>
                                                  <p:strVal val="#ppt_v"/>
                                                </p:val>
                                              </p:tav>
                                            </p:tavLst>
                                          </p:anim>
                                        </wppc:dynamicDigit>
                                      </p:ext>
                                    </p:extLs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9028 -0.104938 " pathEditMode="relative" rAng="0" ptsTypes="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" y="-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05 0 L 0.411875 0 " pathEditMode="relative" rAng="0" ptsTypes="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17361 0 " pathEditMode="relative" ptsTypes="">
                                      <p:cBhvr>
                                        <p:cTn id="9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2014 0.0419753 " pathEditMode="relative" ptsTypes="">
                                      <p:cBhvr>
                                        <p:cTn id="1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81111 0.251975 " pathEditMode="relative" ptsTypes="">
                                      <p:cBhvr>
                                        <p:cTn id="1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81111 0.251975 " pathEditMode="relative" ptsTypes="">
                                      <p:cBhvr>
                                        <p:cTn id="1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81111 0.251975 " pathEditMode="relative" ptsTypes="">
                                      <p:cBhvr>
                                        <p:cTn id="1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000"/>
                            </p:stCondLst>
                            <p:childTnLst>
                              <p:par>
                                <p:cTn id="1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05 0 L 0.173333 0.251975 " pathEditMode="relative" rAng="0" ptsTypes="">
                                      <p:cBhvr>
                                        <p:cTn id="1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000"/>
                            </p:stCondLst>
                            <p:childTnLst>
                              <p:par>
                                <p:cTn id="1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81181 0.251975 " pathEditMode="relative" ptsTypes="">
                                      <p:cBhvr>
                                        <p:cTn id="15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14" grpId="2" bldLvl="0" animBg="1"/>
      <p:bldP spid="19" grpId="0" animBg="1"/>
      <p:bldP spid="19" grpId="1" animBg="1"/>
      <p:bldP spid="14" grpId="3" animBg="1"/>
      <p:bldP spid="19" grpId="2" animBg="1"/>
      <p:bldP spid="14" grpId="4" animBg="1"/>
      <p:bldP spid="19" grpId="3" animBg="1"/>
      <p:bldP spid="20" grpId="0" bldLvl="0" animBg="1"/>
      <p:bldP spid="20" grpId="1" animBg="1"/>
      <p:bldP spid="20" grpId="2" bldLvl="0" animBg="1"/>
      <p:bldP spid="21" grpId="0" bldLvl="0" animBg="1"/>
      <p:bldP spid="21" grpId="1" animBg="1"/>
      <p:bldP spid="21" grpId="2" bldLvl="0" animBg="1"/>
      <p:bldP spid="2" grpId="0"/>
      <p:bldP spid="2" grpId="1"/>
      <p:bldP spid="4" grpId="0"/>
      <p:bldP spid="4" grpId="1"/>
      <p:bldP spid="10" grpId="0"/>
      <p:bldP spid="10" grpId="1"/>
      <p:bldP spid="8" grpId="0"/>
      <p:bldP spid="8" grpId="1"/>
      <p:bldP spid="12" grpId="0"/>
      <p:bldP spid="12" grpId="1"/>
      <p:bldP spid="22" grpId="0"/>
      <p:bldP spid="22" grpId="1"/>
      <p:bldP spid="29" grpId="0"/>
      <p:bldP spid="2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24075" y="845820"/>
            <a:ext cx="530034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看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					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懂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24075" y="1766570"/>
            <a:ext cx="5300345" cy="4133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测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					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会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24075" y="2701925"/>
            <a:ext cx="5300345" cy="4292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搞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					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定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23440" y="3653155"/>
            <a:ext cx="5300345" cy="4794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说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					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了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00020" y="53340"/>
            <a:ext cx="4363085" cy="4507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7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</a:t>
            </a:r>
            <a:endParaRPr lang="zh-CN" altLang="en-US" sz="287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83485" y="4300220"/>
            <a:ext cx="435991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掌握上门面对客户时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的专业网络技能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通过服务建立信任并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挖掘产出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业务量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7" grpId="0"/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547664" y="2211780"/>
            <a:ext cx="5669280" cy="92202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家宽</a:t>
            </a:r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网络优化流程</a:t>
            </a:r>
            <a:endParaRPr lang="zh-CN" altLang="en-US" sz="5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a847f1d5126d35227ced01aed233bda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0220000">
            <a:off x="-45720" y="2905125"/>
            <a:ext cx="1336040" cy="1336040"/>
          </a:xfrm>
          <a:prstGeom prst="rect">
            <a:avLst/>
          </a:prstGeom>
        </p:spPr>
      </p:pic>
      <p:pic>
        <p:nvPicPr>
          <p:cNvPr id="11" name="图片 10" descr="b1bbd58a69bc843bfbbdf3d78bc281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890" y="772160"/>
            <a:ext cx="1732280" cy="173228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0640" y="21853"/>
            <a:ext cx="640356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义诊实操</a:t>
            </a:r>
            <a:r>
              <a:rPr lang="en-US" altLang="zh-CN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上门常见工具</a:t>
            </a:r>
            <a:r>
              <a:rPr lang="en-US" altLang="zh-CN" sz="2400" b="1" spc="200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zh-CN" altLang="en-US" sz="2400" b="1" spc="200" noProof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585" y="4660265"/>
            <a:ext cx="88646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鞋套、工牌、剪刀、扎带、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清洁酒精、抹布、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笔、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服务卡、便利贴、</a:t>
            </a:r>
            <a:r>
              <a:rPr lang="en-US" altLang="zh-CN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类网线、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组网</a:t>
            </a:r>
            <a:endParaRPr lang="zh-CN" altLang="en-US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 descr="1f1129946865991cbea100fcc78a92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2728595"/>
            <a:ext cx="1724660" cy="1717675"/>
          </a:xfrm>
          <a:prstGeom prst="rect">
            <a:avLst/>
          </a:prstGeom>
        </p:spPr>
      </p:pic>
      <p:pic>
        <p:nvPicPr>
          <p:cNvPr id="7" name="图片 6" descr="172f1d3743f597e5e90c2d26cf18e1f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675" y="772160"/>
            <a:ext cx="1732280" cy="1732280"/>
          </a:xfrm>
          <a:prstGeom prst="rect">
            <a:avLst/>
          </a:prstGeom>
        </p:spPr>
      </p:pic>
      <p:pic>
        <p:nvPicPr>
          <p:cNvPr id="8" name="图片 7" descr="516d0a4b55881ebdbcc52dc3a77238ba"/>
          <p:cNvPicPr>
            <a:picLocks noChangeAspect="1"/>
          </p:cNvPicPr>
          <p:nvPr/>
        </p:nvPicPr>
        <p:blipFill>
          <a:blip r:embed="rId5"/>
          <a:srcRect r="12500"/>
          <a:stretch>
            <a:fillRect/>
          </a:stretch>
        </p:blipFill>
        <p:spPr>
          <a:xfrm>
            <a:off x="4719955" y="771525"/>
            <a:ext cx="1515745" cy="1732280"/>
          </a:xfrm>
          <a:prstGeom prst="rect">
            <a:avLst/>
          </a:prstGeom>
        </p:spPr>
      </p:pic>
      <p:pic>
        <p:nvPicPr>
          <p:cNvPr id="10" name="图片 9" descr="a9008a5ead60fe3c176005f5ab0a2338"/>
          <p:cNvPicPr>
            <a:picLocks noChangeAspect="1"/>
          </p:cNvPicPr>
          <p:nvPr/>
        </p:nvPicPr>
        <p:blipFill>
          <a:blip r:embed="rId6"/>
          <a:srcRect l="10766" r="10913"/>
          <a:stretch>
            <a:fillRect/>
          </a:stretch>
        </p:blipFill>
        <p:spPr>
          <a:xfrm>
            <a:off x="6940550" y="772160"/>
            <a:ext cx="2032635" cy="1732280"/>
          </a:xfrm>
          <a:prstGeom prst="rect">
            <a:avLst/>
          </a:prstGeom>
        </p:spPr>
      </p:pic>
      <p:pic>
        <p:nvPicPr>
          <p:cNvPr id="12" name="图片 11" descr="c9f36413f73e3619ab7643655fc3b11f"/>
          <p:cNvPicPr>
            <a:picLocks noChangeAspect="1"/>
          </p:cNvPicPr>
          <p:nvPr/>
        </p:nvPicPr>
        <p:blipFill>
          <a:blip r:embed="rId7"/>
          <a:srcRect l="10723" r="10918"/>
          <a:stretch>
            <a:fillRect/>
          </a:stretch>
        </p:blipFill>
        <p:spPr>
          <a:xfrm>
            <a:off x="3851275" y="3017520"/>
            <a:ext cx="1520825" cy="1293495"/>
          </a:xfrm>
          <a:prstGeom prst="rect">
            <a:avLst/>
          </a:prstGeom>
        </p:spPr>
      </p:pic>
      <p:pic>
        <p:nvPicPr>
          <p:cNvPr id="13" name="图片 12" descr="Snipaste_2024-11-26_09-40-32"/>
          <p:cNvPicPr>
            <a:picLocks noChangeAspect="1"/>
          </p:cNvPicPr>
          <p:nvPr/>
        </p:nvPicPr>
        <p:blipFill>
          <a:blip r:embed="rId8"/>
          <a:srcRect l="8418"/>
          <a:stretch>
            <a:fillRect/>
          </a:stretch>
        </p:blipFill>
        <p:spPr>
          <a:xfrm>
            <a:off x="5292090" y="2931795"/>
            <a:ext cx="1910715" cy="1416050"/>
          </a:xfrm>
          <a:prstGeom prst="rect">
            <a:avLst/>
          </a:prstGeom>
        </p:spPr>
      </p:pic>
      <p:pic>
        <p:nvPicPr>
          <p:cNvPr id="15" name="图片 14" descr="精销服务卡-1024x6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8395" y="2715895"/>
            <a:ext cx="2664034" cy="1717675"/>
          </a:xfrm>
          <a:prstGeom prst="rect">
            <a:avLst/>
          </a:prstGeom>
        </p:spPr>
      </p:pic>
      <p:pic>
        <p:nvPicPr>
          <p:cNvPr id="16" name="图片 15" descr="7631558084733a425b930b6e39a876c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510" y="772160"/>
            <a:ext cx="1732915" cy="1732915"/>
          </a:xfrm>
          <a:prstGeom prst="rect">
            <a:avLst/>
          </a:prstGeom>
        </p:spPr>
      </p:pic>
      <p:pic>
        <p:nvPicPr>
          <p:cNvPr id="17" name="图片 16" descr="e44238d213e32bfa652553b975eb8db1"/>
          <p:cNvPicPr>
            <a:picLocks noChangeAspect="1"/>
          </p:cNvPicPr>
          <p:nvPr/>
        </p:nvPicPr>
        <p:blipFill>
          <a:blip r:embed="rId11"/>
          <a:srcRect l="23108" r="7449"/>
          <a:stretch>
            <a:fillRect/>
          </a:stretch>
        </p:blipFill>
        <p:spPr>
          <a:xfrm>
            <a:off x="1810385" y="772160"/>
            <a:ext cx="1203325" cy="1732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微信图片_20241204110708"/>
          <p:cNvPicPr/>
          <p:nvPr/>
        </p:nvPicPr>
        <p:blipFill>
          <a:blip r:embed="rId1"/>
          <a:stretch>
            <a:fillRect/>
          </a:stretch>
        </p:blipFill>
        <p:spPr>
          <a:xfrm>
            <a:off x="1259205" y="627380"/>
            <a:ext cx="2708275" cy="2033270"/>
          </a:xfrm>
          <a:prstGeom prst="rect">
            <a:avLst/>
          </a:prstGeom>
        </p:spPr>
      </p:pic>
      <p:pic>
        <p:nvPicPr>
          <p:cNvPr id="9" name="图片 8" descr="a847f1d5126d35227ced01aed233bda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20000">
            <a:off x="2774950" y="1622425"/>
            <a:ext cx="365125" cy="365125"/>
          </a:xfrm>
          <a:prstGeom prst="rect">
            <a:avLst/>
          </a:prstGeom>
        </p:spPr>
      </p:pic>
      <p:pic>
        <p:nvPicPr>
          <p:cNvPr id="11" name="图片 10" descr="b1bbd58a69bc843bfbbdf3d78bc281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340" y="1551940"/>
            <a:ext cx="473075" cy="47307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0640" y="21853"/>
            <a:ext cx="640356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义诊实操</a:t>
            </a:r>
            <a:r>
              <a:rPr lang="en-US" altLang="zh-CN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上门常见工具</a:t>
            </a:r>
            <a:r>
              <a:rPr lang="en-US" altLang="zh-CN" sz="2400" b="1" spc="200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zh-CN" altLang="en-US" sz="2400" b="1" spc="200" noProof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 descr="1f1129946865991cbea100fcc78a92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340" y="1541780"/>
            <a:ext cx="470535" cy="468630"/>
          </a:xfrm>
          <a:prstGeom prst="rect">
            <a:avLst/>
          </a:prstGeom>
        </p:spPr>
      </p:pic>
      <p:pic>
        <p:nvPicPr>
          <p:cNvPr id="7" name="图片 6" descr="172f1d3743f597e5e90c2d26cf18e1f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340" y="1551940"/>
            <a:ext cx="473075" cy="473075"/>
          </a:xfrm>
          <a:prstGeom prst="rect">
            <a:avLst/>
          </a:prstGeom>
        </p:spPr>
      </p:pic>
      <p:pic>
        <p:nvPicPr>
          <p:cNvPr id="8" name="图片 7" descr="516d0a4b55881ebdbcc52dc3a77238ba"/>
          <p:cNvPicPr>
            <a:picLocks noChangeAspect="1"/>
          </p:cNvPicPr>
          <p:nvPr/>
        </p:nvPicPr>
        <p:blipFill>
          <a:blip r:embed="rId6"/>
          <a:srcRect r="12500"/>
          <a:stretch>
            <a:fillRect/>
          </a:stretch>
        </p:blipFill>
        <p:spPr>
          <a:xfrm>
            <a:off x="2339340" y="1551940"/>
            <a:ext cx="414020" cy="473075"/>
          </a:xfrm>
          <a:prstGeom prst="rect">
            <a:avLst/>
          </a:prstGeom>
        </p:spPr>
      </p:pic>
      <p:pic>
        <p:nvPicPr>
          <p:cNvPr id="10" name="图片 9" descr="a9008a5ead60fe3c176005f5ab0a2338"/>
          <p:cNvPicPr>
            <a:picLocks noChangeAspect="1"/>
          </p:cNvPicPr>
          <p:nvPr/>
        </p:nvPicPr>
        <p:blipFill>
          <a:blip r:embed="rId7"/>
          <a:srcRect l="10766" r="10913"/>
          <a:stretch>
            <a:fillRect/>
          </a:stretch>
        </p:blipFill>
        <p:spPr>
          <a:xfrm>
            <a:off x="2339340" y="1551940"/>
            <a:ext cx="554990" cy="473075"/>
          </a:xfrm>
          <a:prstGeom prst="rect">
            <a:avLst/>
          </a:prstGeom>
        </p:spPr>
      </p:pic>
      <p:pic>
        <p:nvPicPr>
          <p:cNvPr id="12" name="图片 11" descr="c9f36413f73e3619ab7643655fc3b11f"/>
          <p:cNvPicPr>
            <a:picLocks noChangeAspect="1"/>
          </p:cNvPicPr>
          <p:nvPr/>
        </p:nvPicPr>
        <p:blipFill>
          <a:blip r:embed="rId8"/>
          <a:srcRect l="10723" r="10918"/>
          <a:stretch>
            <a:fillRect/>
          </a:stretch>
        </p:blipFill>
        <p:spPr>
          <a:xfrm>
            <a:off x="2339340" y="1233170"/>
            <a:ext cx="415290" cy="353060"/>
          </a:xfrm>
          <a:prstGeom prst="rect">
            <a:avLst/>
          </a:prstGeom>
        </p:spPr>
      </p:pic>
      <p:pic>
        <p:nvPicPr>
          <p:cNvPr id="13" name="图片 12" descr="Snipaste_2024-11-26_09-40-32"/>
          <p:cNvPicPr>
            <a:picLocks noChangeAspect="1"/>
          </p:cNvPicPr>
          <p:nvPr/>
        </p:nvPicPr>
        <p:blipFill>
          <a:blip r:embed="rId9"/>
          <a:srcRect l="8418"/>
          <a:stretch>
            <a:fillRect/>
          </a:stretch>
        </p:blipFill>
        <p:spPr>
          <a:xfrm>
            <a:off x="2339340" y="1322070"/>
            <a:ext cx="521970" cy="386715"/>
          </a:xfrm>
          <a:prstGeom prst="rect">
            <a:avLst/>
          </a:prstGeom>
        </p:spPr>
      </p:pic>
      <p:pic>
        <p:nvPicPr>
          <p:cNvPr id="15" name="图片 14" descr="精销服务卡-1024x6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9340" y="1541145"/>
            <a:ext cx="727075" cy="469265"/>
          </a:xfrm>
          <a:prstGeom prst="rect">
            <a:avLst/>
          </a:prstGeom>
        </p:spPr>
      </p:pic>
      <p:pic>
        <p:nvPicPr>
          <p:cNvPr id="16" name="图片 15" descr="7631558084733a425b930b6e39a876c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9340" y="1552575"/>
            <a:ext cx="473075" cy="473075"/>
          </a:xfrm>
          <a:prstGeom prst="rect">
            <a:avLst/>
          </a:prstGeom>
        </p:spPr>
      </p:pic>
      <p:pic>
        <p:nvPicPr>
          <p:cNvPr id="17" name="图片 16" descr="e44238d213e32bfa652553b975eb8db1"/>
          <p:cNvPicPr>
            <a:picLocks noChangeAspect="1"/>
          </p:cNvPicPr>
          <p:nvPr/>
        </p:nvPicPr>
        <p:blipFill>
          <a:blip r:embed="rId12"/>
          <a:srcRect l="23108" r="7449"/>
          <a:stretch>
            <a:fillRect/>
          </a:stretch>
        </p:blipFill>
        <p:spPr>
          <a:xfrm>
            <a:off x="2339340" y="1551940"/>
            <a:ext cx="328295" cy="473075"/>
          </a:xfrm>
          <a:prstGeom prst="rect">
            <a:avLst/>
          </a:prstGeom>
        </p:spPr>
      </p:pic>
      <p:pic>
        <p:nvPicPr>
          <p:cNvPr id="2" name="图片 1" descr="微信图片_202412041106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5506085" y="-151130"/>
            <a:ext cx="2032635" cy="3613785"/>
          </a:xfrm>
          <a:prstGeom prst="rect">
            <a:avLst/>
          </a:prstGeom>
        </p:spPr>
      </p:pic>
      <p:pic>
        <p:nvPicPr>
          <p:cNvPr id="3" name="图片 2" descr="微信图片_202412041106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19700" y="2672080"/>
            <a:ext cx="2711450" cy="2033270"/>
          </a:xfrm>
          <a:prstGeom prst="rect">
            <a:avLst/>
          </a:prstGeom>
        </p:spPr>
      </p:pic>
      <p:pic>
        <p:nvPicPr>
          <p:cNvPr id="4" name="图片 3" descr="微信图片_20241204110705"/>
          <p:cNvPicPr/>
          <p:nvPr/>
        </p:nvPicPr>
        <p:blipFill>
          <a:blip r:embed="rId15"/>
          <a:stretch>
            <a:fillRect/>
          </a:stretch>
        </p:blipFill>
        <p:spPr>
          <a:xfrm>
            <a:off x="1255395" y="2660650"/>
            <a:ext cx="2708275" cy="203327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 rot="1140000">
            <a:off x="3234055" y="2540000"/>
            <a:ext cx="744220" cy="312420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  <a:gs pos="0">
                <a:srgbClr val="007BD3"/>
              </a:gs>
              <a:gs pos="100000">
                <a:srgbClr val="034373"/>
              </a:gs>
            </a:gsLst>
            <a:lin ang="16200000" scaled="0"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 anchor="t">
            <a:spAutoFit/>
          </a:bodyPr>
          <a:p>
            <a:pPr>
              <a:lnSpc>
                <a:spcPct val="9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推荐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~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215" y="1851660"/>
            <a:ext cx="4128135" cy="287464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0640" y="21853"/>
            <a:ext cx="640356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义诊实操</a:t>
            </a:r>
            <a:r>
              <a:rPr lang="en-US" altLang="zh-CN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网络故障诊断 </a:t>
            </a:r>
            <a:r>
              <a:rPr lang="en-US" altLang="zh-CN" sz="2400" b="1" spc="200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zh-CN" altLang="en-US" sz="2400" b="1" spc="200" noProof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190" y="1858010"/>
            <a:ext cx="3522980" cy="286829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483485" y="1059180"/>
            <a:ext cx="36912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查理段位</a:t>
            </a: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3260" y="555576"/>
            <a:ext cx="7616825" cy="645160"/>
          </a:xfrm>
          <a:prstGeom prst="rect">
            <a:avLst/>
          </a:prstGeom>
          <a:noFill/>
        </p:spPr>
        <p:txBody>
          <a:bodyPr wrap="square" rtlCol="0" anchor="b" anchorCtr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一起来给路由器看个诊吧？</a:t>
            </a:r>
            <a:endParaRPr lang="zh-CN" altLang="en-US" sz="36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40640" y="21853"/>
            <a:ext cx="640356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义诊实操</a:t>
            </a:r>
            <a:r>
              <a:rPr lang="en-US" altLang="zh-CN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网络故障诊断 </a:t>
            </a:r>
            <a:r>
              <a:rPr lang="en-US" altLang="zh-CN" sz="2400" b="1" spc="200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zh-CN" altLang="en-US" sz="2400" b="1" spc="200" noProof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64" y="1665349"/>
            <a:ext cx="5974080" cy="1801495"/>
          </a:xfrm>
          <a:prstGeom prst="rect">
            <a:avLst/>
          </a:prstGeom>
        </p:spPr>
      </p:pic>
      <p:sp>
        <p:nvSpPr>
          <p:cNvPr id="4" name="iconfont-10951-5212960"/>
          <p:cNvSpPr/>
          <p:nvPr/>
        </p:nvSpPr>
        <p:spPr>
          <a:xfrm>
            <a:off x="2987675" y="703580"/>
            <a:ext cx="424180" cy="407035"/>
          </a:xfrm>
          <a:custGeom>
            <a:avLst/>
            <a:gdLst>
              <a:gd name="connsiteX0" fmla="*/ 309815 w 531614"/>
              <a:gd name="connsiteY0" fmla="*/ 280439 h 419121"/>
              <a:gd name="connsiteX1" fmla="*/ 472975 w 531614"/>
              <a:gd name="connsiteY1" fmla="*/ 280439 h 419121"/>
              <a:gd name="connsiteX2" fmla="*/ 476261 w 531614"/>
              <a:gd name="connsiteY2" fmla="*/ 283725 h 419121"/>
              <a:gd name="connsiteX3" fmla="*/ 476261 w 531614"/>
              <a:gd name="connsiteY3" fmla="*/ 365339 h 419121"/>
              <a:gd name="connsiteX4" fmla="*/ 472928 w 531614"/>
              <a:gd name="connsiteY4" fmla="*/ 368529 h 419121"/>
              <a:gd name="connsiteX5" fmla="*/ 309815 w 531614"/>
              <a:gd name="connsiteY5" fmla="*/ 368529 h 419121"/>
              <a:gd name="connsiteX6" fmla="*/ 306529 w 531614"/>
              <a:gd name="connsiteY6" fmla="*/ 365244 h 419121"/>
              <a:gd name="connsiteX7" fmla="*/ 306529 w 531614"/>
              <a:gd name="connsiteY7" fmla="*/ 283725 h 419121"/>
              <a:gd name="connsiteX8" fmla="*/ 309815 w 531614"/>
              <a:gd name="connsiteY8" fmla="*/ 280439 h 419121"/>
              <a:gd name="connsiteX9" fmla="*/ 25004 w 531614"/>
              <a:gd name="connsiteY9" fmla="*/ 250616 h 419121"/>
              <a:gd name="connsiteX10" fmla="*/ 25004 w 531614"/>
              <a:gd name="connsiteY10" fmla="*/ 394117 h 419121"/>
              <a:gd name="connsiteX11" fmla="*/ 506610 w 531614"/>
              <a:gd name="connsiteY11" fmla="*/ 394117 h 419121"/>
              <a:gd name="connsiteX12" fmla="*/ 506610 w 531614"/>
              <a:gd name="connsiteY12" fmla="*/ 250616 h 419121"/>
              <a:gd name="connsiteX13" fmla="*/ 89873 w 531614"/>
              <a:gd name="connsiteY13" fmla="*/ 0 h 419121"/>
              <a:gd name="connsiteX14" fmla="*/ 102399 w 531614"/>
              <a:gd name="connsiteY14" fmla="*/ 12479 h 419121"/>
              <a:gd name="connsiteX15" fmla="*/ 102399 w 531614"/>
              <a:gd name="connsiteY15" fmla="*/ 224420 h 419121"/>
              <a:gd name="connsiteX16" fmla="*/ 102303 w 531614"/>
              <a:gd name="connsiteY16" fmla="*/ 225611 h 419121"/>
              <a:gd name="connsiteX17" fmla="*/ 253043 w 531614"/>
              <a:gd name="connsiteY17" fmla="*/ 225611 h 419121"/>
              <a:gd name="connsiteX18" fmla="*/ 252996 w 531614"/>
              <a:gd name="connsiteY18" fmla="*/ 224420 h 419121"/>
              <a:gd name="connsiteX19" fmla="*/ 252996 w 531614"/>
              <a:gd name="connsiteY19" fmla="*/ 12479 h 419121"/>
              <a:gd name="connsiteX20" fmla="*/ 265521 w 531614"/>
              <a:gd name="connsiteY20" fmla="*/ 0 h 419121"/>
              <a:gd name="connsiteX21" fmla="*/ 278000 w 531614"/>
              <a:gd name="connsiteY21" fmla="*/ 12479 h 419121"/>
              <a:gd name="connsiteX22" fmla="*/ 278000 w 531614"/>
              <a:gd name="connsiteY22" fmla="*/ 224420 h 419121"/>
              <a:gd name="connsiteX23" fmla="*/ 277952 w 531614"/>
              <a:gd name="connsiteY23" fmla="*/ 225611 h 419121"/>
              <a:gd name="connsiteX24" fmla="*/ 428692 w 531614"/>
              <a:gd name="connsiteY24" fmla="*/ 225611 h 419121"/>
              <a:gd name="connsiteX25" fmla="*/ 428644 w 531614"/>
              <a:gd name="connsiteY25" fmla="*/ 224420 h 419121"/>
              <a:gd name="connsiteX26" fmla="*/ 428644 w 531614"/>
              <a:gd name="connsiteY26" fmla="*/ 12479 h 419121"/>
              <a:gd name="connsiteX27" fmla="*/ 441123 w 531614"/>
              <a:gd name="connsiteY27" fmla="*/ 0 h 419121"/>
              <a:gd name="connsiteX28" fmla="*/ 453649 w 531614"/>
              <a:gd name="connsiteY28" fmla="*/ 12479 h 419121"/>
              <a:gd name="connsiteX29" fmla="*/ 453649 w 531614"/>
              <a:gd name="connsiteY29" fmla="*/ 224420 h 419121"/>
              <a:gd name="connsiteX30" fmla="*/ 453553 w 531614"/>
              <a:gd name="connsiteY30" fmla="*/ 225611 h 419121"/>
              <a:gd name="connsiteX31" fmla="*/ 516135 w 531614"/>
              <a:gd name="connsiteY31" fmla="*/ 225611 h 419121"/>
              <a:gd name="connsiteX32" fmla="*/ 531614 w 531614"/>
              <a:gd name="connsiteY32" fmla="*/ 241090 h 419121"/>
              <a:gd name="connsiteX33" fmla="*/ 531614 w 531614"/>
              <a:gd name="connsiteY33" fmla="*/ 403642 h 419121"/>
              <a:gd name="connsiteX34" fmla="*/ 516135 w 531614"/>
              <a:gd name="connsiteY34" fmla="*/ 419121 h 419121"/>
              <a:gd name="connsiteX35" fmla="*/ 15479 w 531614"/>
              <a:gd name="connsiteY35" fmla="*/ 419121 h 419121"/>
              <a:gd name="connsiteX36" fmla="*/ 0 w 531614"/>
              <a:gd name="connsiteY36" fmla="*/ 403642 h 419121"/>
              <a:gd name="connsiteX37" fmla="*/ 0 w 531614"/>
              <a:gd name="connsiteY37" fmla="*/ 241090 h 419121"/>
              <a:gd name="connsiteX38" fmla="*/ 15479 w 531614"/>
              <a:gd name="connsiteY38" fmla="*/ 225611 h 419121"/>
              <a:gd name="connsiteX39" fmla="*/ 77442 w 531614"/>
              <a:gd name="connsiteY39" fmla="*/ 225611 h 419121"/>
              <a:gd name="connsiteX40" fmla="*/ 77394 w 531614"/>
              <a:gd name="connsiteY40" fmla="*/ 224420 h 419121"/>
              <a:gd name="connsiteX41" fmla="*/ 77394 w 531614"/>
              <a:gd name="connsiteY41" fmla="*/ 12479 h 419121"/>
              <a:gd name="connsiteX42" fmla="*/ 89873 w 531614"/>
              <a:gd name="connsiteY42" fmla="*/ 0 h 4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31614" h="419121">
                <a:moveTo>
                  <a:pt x="309815" y="280439"/>
                </a:moveTo>
                <a:lnTo>
                  <a:pt x="472975" y="280439"/>
                </a:lnTo>
                <a:cubicBezTo>
                  <a:pt x="474785" y="280439"/>
                  <a:pt x="476261" y="281868"/>
                  <a:pt x="476261" y="283725"/>
                </a:cubicBezTo>
                <a:lnTo>
                  <a:pt x="476261" y="365339"/>
                </a:lnTo>
                <a:cubicBezTo>
                  <a:pt x="476214" y="367101"/>
                  <a:pt x="474785" y="368529"/>
                  <a:pt x="472928" y="368529"/>
                </a:cubicBezTo>
                <a:lnTo>
                  <a:pt x="309815" y="368529"/>
                </a:lnTo>
                <a:cubicBezTo>
                  <a:pt x="308006" y="368529"/>
                  <a:pt x="306529" y="367101"/>
                  <a:pt x="306529" y="365244"/>
                </a:cubicBezTo>
                <a:lnTo>
                  <a:pt x="306529" y="283725"/>
                </a:lnTo>
                <a:cubicBezTo>
                  <a:pt x="306529" y="281915"/>
                  <a:pt x="307958" y="280439"/>
                  <a:pt x="309815" y="280439"/>
                </a:cubicBezTo>
                <a:close/>
                <a:moveTo>
                  <a:pt x="25004" y="250616"/>
                </a:moveTo>
                <a:lnTo>
                  <a:pt x="25004" y="394117"/>
                </a:lnTo>
                <a:lnTo>
                  <a:pt x="506610" y="394117"/>
                </a:lnTo>
                <a:lnTo>
                  <a:pt x="506610" y="250616"/>
                </a:lnTo>
                <a:close/>
                <a:moveTo>
                  <a:pt x="89873" y="0"/>
                </a:moveTo>
                <a:cubicBezTo>
                  <a:pt x="96779" y="0"/>
                  <a:pt x="102399" y="5573"/>
                  <a:pt x="102399" y="12479"/>
                </a:cubicBezTo>
                <a:lnTo>
                  <a:pt x="102399" y="224420"/>
                </a:lnTo>
                <a:cubicBezTo>
                  <a:pt x="102399" y="224849"/>
                  <a:pt x="102399" y="225183"/>
                  <a:pt x="102303" y="225611"/>
                </a:cubicBezTo>
                <a:lnTo>
                  <a:pt x="253043" y="225611"/>
                </a:lnTo>
                <a:cubicBezTo>
                  <a:pt x="252996" y="225183"/>
                  <a:pt x="252996" y="224849"/>
                  <a:pt x="252996" y="224420"/>
                </a:cubicBezTo>
                <a:lnTo>
                  <a:pt x="252996" y="12479"/>
                </a:lnTo>
                <a:cubicBezTo>
                  <a:pt x="252996" y="5573"/>
                  <a:pt x="258616" y="0"/>
                  <a:pt x="265521" y="0"/>
                </a:cubicBezTo>
                <a:cubicBezTo>
                  <a:pt x="272427" y="0"/>
                  <a:pt x="278000" y="5573"/>
                  <a:pt x="278000" y="12479"/>
                </a:cubicBezTo>
                <a:lnTo>
                  <a:pt x="278000" y="224420"/>
                </a:lnTo>
                <a:cubicBezTo>
                  <a:pt x="278000" y="224849"/>
                  <a:pt x="278000" y="225183"/>
                  <a:pt x="277952" y="225611"/>
                </a:cubicBezTo>
                <a:lnTo>
                  <a:pt x="428692" y="225611"/>
                </a:lnTo>
                <a:cubicBezTo>
                  <a:pt x="428644" y="225183"/>
                  <a:pt x="428644" y="224849"/>
                  <a:pt x="428644" y="224420"/>
                </a:cubicBezTo>
                <a:lnTo>
                  <a:pt x="428644" y="12479"/>
                </a:lnTo>
                <a:cubicBezTo>
                  <a:pt x="428644" y="5573"/>
                  <a:pt x="434217" y="0"/>
                  <a:pt x="441123" y="0"/>
                </a:cubicBezTo>
                <a:cubicBezTo>
                  <a:pt x="448029" y="0"/>
                  <a:pt x="453649" y="5573"/>
                  <a:pt x="453649" y="12479"/>
                </a:cubicBezTo>
                <a:lnTo>
                  <a:pt x="453649" y="224420"/>
                </a:lnTo>
                <a:cubicBezTo>
                  <a:pt x="453649" y="224849"/>
                  <a:pt x="453649" y="225183"/>
                  <a:pt x="453553" y="225611"/>
                </a:cubicBezTo>
                <a:lnTo>
                  <a:pt x="516135" y="225611"/>
                </a:lnTo>
                <a:cubicBezTo>
                  <a:pt x="524661" y="225611"/>
                  <a:pt x="531614" y="232565"/>
                  <a:pt x="531614" y="241090"/>
                </a:cubicBezTo>
                <a:lnTo>
                  <a:pt x="531614" y="403642"/>
                </a:lnTo>
                <a:cubicBezTo>
                  <a:pt x="531614" y="412120"/>
                  <a:pt x="524661" y="419121"/>
                  <a:pt x="516135" y="419121"/>
                </a:cubicBezTo>
                <a:lnTo>
                  <a:pt x="15479" y="419121"/>
                </a:lnTo>
                <a:cubicBezTo>
                  <a:pt x="6954" y="419121"/>
                  <a:pt x="0" y="412120"/>
                  <a:pt x="0" y="403642"/>
                </a:cubicBezTo>
                <a:lnTo>
                  <a:pt x="0" y="241090"/>
                </a:lnTo>
                <a:cubicBezTo>
                  <a:pt x="0" y="232565"/>
                  <a:pt x="6954" y="225611"/>
                  <a:pt x="15479" y="225611"/>
                </a:cubicBezTo>
                <a:lnTo>
                  <a:pt x="77442" y="225611"/>
                </a:lnTo>
                <a:cubicBezTo>
                  <a:pt x="77394" y="225183"/>
                  <a:pt x="77394" y="224849"/>
                  <a:pt x="77394" y="224420"/>
                </a:cubicBezTo>
                <a:lnTo>
                  <a:pt x="77394" y="12479"/>
                </a:lnTo>
                <a:cubicBezTo>
                  <a:pt x="77394" y="5573"/>
                  <a:pt x="82967" y="0"/>
                  <a:pt x="898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6875889" y="1701279"/>
            <a:ext cx="2155825" cy="1765935"/>
            <a:chOff x="9160" y="3483"/>
            <a:chExt cx="3395" cy="2781"/>
          </a:xfrm>
        </p:grpSpPr>
        <p:sp>
          <p:nvSpPr>
            <p:cNvPr id="12" name="矩形 11"/>
            <p:cNvSpPr/>
            <p:nvPr/>
          </p:nvSpPr>
          <p:spPr>
            <a:xfrm>
              <a:off x="9160" y="4569"/>
              <a:ext cx="3395" cy="16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PON和LOS指示灯，两者的状态</a:t>
              </a: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共同说明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光猫</a:t>
              </a: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状况，关乎家里有没有网</a:t>
              </a:r>
              <a:endPara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爆炸形 2 6"/>
            <p:cNvSpPr/>
            <p:nvPr/>
          </p:nvSpPr>
          <p:spPr>
            <a:xfrm>
              <a:off x="9354" y="3483"/>
              <a:ext cx="2012" cy="1021"/>
            </a:xfrm>
            <a:prstGeom prst="irregularSeal2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重点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411573" y="1119505"/>
            <a:ext cx="5868035" cy="369570"/>
            <a:chOff x="1076" y="2687"/>
            <a:chExt cx="9241" cy="582"/>
          </a:xfrm>
        </p:grpSpPr>
        <p:sp>
          <p:nvSpPr>
            <p:cNvPr id="15" name="右箭头 18"/>
            <p:cNvSpPr/>
            <p:nvPr/>
          </p:nvSpPr>
          <p:spPr>
            <a:xfrm>
              <a:off x="7314" y="2750"/>
              <a:ext cx="599" cy="445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076" y="2687"/>
              <a:ext cx="6237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查看光猫指示灯状态，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擦拭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清洁设备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8447" y="2689"/>
              <a:ext cx="1870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确保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有网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3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" t="52921" r="2312" b="3755"/>
          <a:stretch>
            <a:fillRect/>
          </a:stretch>
        </p:blipFill>
        <p:spPr bwMode="auto">
          <a:xfrm>
            <a:off x="611505" y="3643630"/>
            <a:ext cx="4104640" cy="129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218440" y="843915"/>
            <a:ext cx="23641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第一步：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查</a:t>
            </a:r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擦</a:t>
            </a:r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</a:t>
            </a:r>
            <a:endParaRPr lang="en-US" altLang="zh-CN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87900" y="4026535"/>
            <a:ext cx="43027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开口：您的光猫</a:t>
            </a:r>
            <a:r>
              <a:rPr lang="zh-CN" altLang="en-US" b="1" u="sng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正常联网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，已经为您擦拭干净，建议定期通风清理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防止设备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过热。</a:t>
            </a:r>
            <a:endParaRPr lang="zh-CN" altLang="en-US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2" name="f9af0d4e-0f99-44b6-9062-2b0aba0ea05d"/>
          <p:cNvSpPr/>
          <p:nvPr/>
        </p:nvSpPr>
        <p:spPr>
          <a:xfrm>
            <a:off x="5724525" y="699770"/>
            <a:ext cx="410845" cy="410845"/>
          </a:xfrm>
          <a:custGeom>
            <a:avLst/>
            <a:gdLst>
              <a:gd name="connsiteX0" fmla="*/ 1203030 w 1562119"/>
              <a:gd name="connsiteY0" fmla="*/ 1426195 h 1561951"/>
              <a:gd name="connsiteX1" fmla="*/ 1205007 w 1562119"/>
              <a:gd name="connsiteY1" fmla="*/ 1430969 h 1561951"/>
              <a:gd name="connsiteX2" fmla="*/ 1226579 w 1562119"/>
              <a:gd name="connsiteY2" fmla="*/ 1439904 h 1561951"/>
              <a:gd name="connsiteX3" fmla="*/ 1241833 w 1562119"/>
              <a:gd name="connsiteY3" fmla="*/ 1439904 h 1561951"/>
              <a:gd name="connsiteX4" fmla="*/ 1263405 w 1562119"/>
              <a:gd name="connsiteY4" fmla="*/ 1430969 h 1561951"/>
              <a:gd name="connsiteX5" fmla="*/ 1265382 w 1562119"/>
              <a:gd name="connsiteY5" fmla="*/ 1426195 h 1561951"/>
              <a:gd name="connsiteX6" fmla="*/ 295442 w 1562119"/>
              <a:gd name="connsiteY6" fmla="*/ 1426195 h 1561951"/>
              <a:gd name="connsiteX7" fmla="*/ 297419 w 1562119"/>
              <a:gd name="connsiteY7" fmla="*/ 1430969 h 1561951"/>
              <a:gd name="connsiteX8" fmla="*/ 318991 w 1562119"/>
              <a:gd name="connsiteY8" fmla="*/ 1439904 h 1561951"/>
              <a:gd name="connsiteX9" fmla="*/ 334244 w 1562119"/>
              <a:gd name="connsiteY9" fmla="*/ 1439904 h 1561951"/>
              <a:gd name="connsiteX10" fmla="*/ 355816 w 1562119"/>
              <a:gd name="connsiteY10" fmla="*/ 1430969 h 1561951"/>
              <a:gd name="connsiteX11" fmla="*/ 357793 w 1562119"/>
              <a:gd name="connsiteY11" fmla="*/ 1426195 h 1561951"/>
              <a:gd name="connsiteX12" fmla="*/ 1313534 w 1562119"/>
              <a:gd name="connsiteY12" fmla="*/ 1032633 h 1561951"/>
              <a:gd name="connsiteX13" fmla="*/ 1397414 w 1562119"/>
              <a:gd name="connsiteY13" fmla="*/ 1116541 h 1561951"/>
              <a:gd name="connsiteX14" fmla="*/ 1397400 w 1562119"/>
              <a:gd name="connsiteY14" fmla="*/ 1118053 h 1561951"/>
              <a:gd name="connsiteX15" fmla="*/ 1313506 w 1562119"/>
              <a:gd name="connsiteY15" fmla="*/ 1200422 h 1561951"/>
              <a:gd name="connsiteX16" fmla="*/ 1229624 w 1562119"/>
              <a:gd name="connsiteY16" fmla="*/ 1116514 h 1561951"/>
              <a:gd name="connsiteX17" fmla="*/ 1313534 w 1562119"/>
              <a:gd name="connsiteY17" fmla="*/ 1032633 h 1561951"/>
              <a:gd name="connsiteX18" fmla="*/ 1112187 w 1562119"/>
              <a:gd name="connsiteY18" fmla="*/ 1032633 h 1561951"/>
              <a:gd name="connsiteX19" fmla="*/ 1196066 w 1562119"/>
              <a:gd name="connsiteY19" fmla="*/ 1116541 h 1561951"/>
              <a:gd name="connsiteX20" fmla="*/ 1196053 w 1562119"/>
              <a:gd name="connsiteY20" fmla="*/ 1118053 h 1561951"/>
              <a:gd name="connsiteX21" fmla="*/ 1112158 w 1562119"/>
              <a:gd name="connsiteY21" fmla="*/ 1200422 h 1561951"/>
              <a:gd name="connsiteX22" fmla="*/ 1028277 w 1562119"/>
              <a:gd name="connsiteY22" fmla="*/ 1116514 h 1561951"/>
              <a:gd name="connsiteX23" fmla="*/ 1112187 w 1562119"/>
              <a:gd name="connsiteY23" fmla="*/ 1032633 h 1561951"/>
              <a:gd name="connsiteX24" fmla="*/ 912365 w 1562119"/>
              <a:gd name="connsiteY24" fmla="*/ 1032633 h 1561951"/>
              <a:gd name="connsiteX25" fmla="*/ 996244 w 1562119"/>
              <a:gd name="connsiteY25" fmla="*/ 1116541 h 1561951"/>
              <a:gd name="connsiteX26" fmla="*/ 996231 w 1562119"/>
              <a:gd name="connsiteY26" fmla="*/ 1118053 h 1561951"/>
              <a:gd name="connsiteX27" fmla="*/ 912336 w 1562119"/>
              <a:gd name="connsiteY27" fmla="*/ 1200422 h 1561951"/>
              <a:gd name="connsiteX28" fmla="*/ 828455 w 1562119"/>
              <a:gd name="connsiteY28" fmla="*/ 1116514 h 1561951"/>
              <a:gd name="connsiteX29" fmla="*/ 912365 w 1562119"/>
              <a:gd name="connsiteY29" fmla="*/ 1032633 h 1561951"/>
              <a:gd name="connsiteX30" fmla="*/ 152745 w 1562119"/>
              <a:gd name="connsiteY30" fmla="*/ 913693 h 1561951"/>
              <a:gd name="connsiteX31" fmla="*/ 131180 w 1562119"/>
              <a:gd name="connsiteY31" fmla="*/ 922636 h 1561951"/>
              <a:gd name="connsiteX32" fmla="*/ 122238 w 1562119"/>
              <a:gd name="connsiteY32" fmla="*/ 944200 h 1561951"/>
              <a:gd name="connsiteX33" fmla="*/ 122238 w 1562119"/>
              <a:gd name="connsiteY33" fmla="*/ 1273659 h 1561951"/>
              <a:gd name="connsiteX34" fmla="*/ 152745 w 1562119"/>
              <a:gd name="connsiteY34" fmla="*/ 1304166 h 1561951"/>
              <a:gd name="connsiteX35" fmla="*/ 1409583 w 1562119"/>
              <a:gd name="connsiteY35" fmla="*/ 1304166 h 1561951"/>
              <a:gd name="connsiteX36" fmla="*/ 1440091 w 1562119"/>
              <a:gd name="connsiteY36" fmla="*/ 1273659 h 1561951"/>
              <a:gd name="connsiteX37" fmla="*/ 1440091 w 1562119"/>
              <a:gd name="connsiteY37" fmla="*/ 944200 h 1561951"/>
              <a:gd name="connsiteX38" fmla="*/ 1409583 w 1562119"/>
              <a:gd name="connsiteY38" fmla="*/ 913693 h 1561951"/>
              <a:gd name="connsiteX39" fmla="*/ 781194 w 1562119"/>
              <a:gd name="connsiteY39" fmla="*/ 529639 h 1561951"/>
              <a:gd name="connsiteX40" fmla="*/ 872715 w 1562119"/>
              <a:gd name="connsiteY40" fmla="*/ 567456 h 1561951"/>
              <a:gd name="connsiteX41" fmla="*/ 872706 w 1562119"/>
              <a:gd name="connsiteY41" fmla="*/ 654392 h 1561951"/>
              <a:gd name="connsiteX42" fmla="*/ 785770 w 1562119"/>
              <a:gd name="connsiteY42" fmla="*/ 654382 h 1561951"/>
              <a:gd name="connsiteX43" fmla="*/ 775092 w 1562119"/>
              <a:gd name="connsiteY43" fmla="*/ 654382 h 1561951"/>
              <a:gd name="connsiteX44" fmla="*/ 732382 w 1562119"/>
              <a:gd name="connsiteY44" fmla="*/ 671180 h 1561951"/>
              <a:gd name="connsiteX45" fmla="*/ 672231 w 1562119"/>
              <a:gd name="connsiteY45" fmla="*/ 609315 h 1561951"/>
              <a:gd name="connsiteX46" fmla="*/ 689672 w 1562119"/>
              <a:gd name="connsiteY46" fmla="*/ 567456 h 1561951"/>
              <a:gd name="connsiteX47" fmla="*/ 781194 w 1562119"/>
              <a:gd name="connsiteY47" fmla="*/ 529639 h 1561951"/>
              <a:gd name="connsiteX48" fmla="*/ 781946 w 1562119"/>
              <a:gd name="connsiteY48" fmla="*/ 333695 h 1561951"/>
              <a:gd name="connsiteX49" fmla="*/ 1011503 w 1562119"/>
              <a:gd name="connsiteY49" fmla="*/ 428648 h 1561951"/>
              <a:gd name="connsiteX50" fmla="*/ 1011503 w 1562119"/>
              <a:gd name="connsiteY50" fmla="*/ 515594 h 1561951"/>
              <a:gd name="connsiteX51" fmla="*/ 924557 w 1562119"/>
              <a:gd name="connsiteY51" fmla="*/ 515594 h 1561951"/>
              <a:gd name="connsiteX52" fmla="*/ 638166 w 1562119"/>
              <a:gd name="connsiteY52" fmla="*/ 515237 h 1561951"/>
              <a:gd name="connsiteX53" fmla="*/ 637809 w 1562119"/>
              <a:gd name="connsiteY53" fmla="*/ 515594 h 1561951"/>
              <a:gd name="connsiteX54" fmla="*/ 595099 w 1562119"/>
              <a:gd name="connsiteY54" fmla="*/ 532373 h 1561951"/>
              <a:gd name="connsiteX55" fmla="*/ 534948 w 1562119"/>
              <a:gd name="connsiteY55" fmla="*/ 470508 h 1561951"/>
              <a:gd name="connsiteX56" fmla="*/ 552389 w 1562119"/>
              <a:gd name="connsiteY56" fmla="*/ 428648 h 1561951"/>
              <a:gd name="connsiteX57" fmla="*/ 781946 w 1562119"/>
              <a:gd name="connsiteY57" fmla="*/ 333695 h 1561951"/>
              <a:gd name="connsiteX58" fmla="*/ 781196 w 1562119"/>
              <a:gd name="connsiteY58" fmla="*/ 126856 h 1561951"/>
              <a:gd name="connsiteX59" fmla="*/ 1156432 w 1562119"/>
              <a:gd name="connsiteY59" fmla="*/ 282213 h 1561951"/>
              <a:gd name="connsiteX60" fmla="*/ 1155581 w 1562119"/>
              <a:gd name="connsiteY60" fmla="*/ 368497 h 1561951"/>
              <a:gd name="connsiteX61" fmla="*/ 1113722 w 1562119"/>
              <a:gd name="connsiteY61" fmla="*/ 385938 h 1561951"/>
              <a:gd name="connsiteX62" fmla="*/ 1113722 w 1562119"/>
              <a:gd name="connsiteY62" fmla="*/ 387463 h 1561951"/>
              <a:gd name="connsiteX63" fmla="*/ 1071012 w 1562119"/>
              <a:gd name="connsiteY63" fmla="*/ 369159 h 1561951"/>
              <a:gd name="connsiteX64" fmla="*/ 492920 w 1562119"/>
              <a:gd name="connsiteY64" fmla="*/ 369159 h 1561951"/>
              <a:gd name="connsiteX65" fmla="*/ 405974 w 1562119"/>
              <a:gd name="connsiteY65" fmla="*/ 369159 h 1561951"/>
              <a:gd name="connsiteX66" fmla="*/ 405974 w 1562119"/>
              <a:gd name="connsiteY66" fmla="*/ 282213 h 1561951"/>
              <a:gd name="connsiteX67" fmla="*/ 781196 w 1562119"/>
              <a:gd name="connsiteY67" fmla="*/ 126856 h 1561951"/>
              <a:gd name="connsiteX68" fmla="*/ 57334 w 1562119"/>
              <a:gd name="connsiteY68" fmla="*/ 134 h 1561951"/>
              <a:gd name="connsiteX69" fmla="*/ 116118 w 1562119"/>
              <a:gd name="connsiteY69" fmla="*/ 33523 h 1561951"/>
              <a:gd name="connsiteX70" fmla="*/ 507800 w 1562119"/>
              <a:gd name="connsiteY70" fmla="*/ 791665 h 1561951"/>
              <a:gd name="connsiteX71" fmla="*/ 1054548 w 1562119"/>
              <a:gd name="connsiteY71" fmla="*/ 791665 h 1561951"/>
              <a:gd name="connsiteX72" fmla="*/ 1446193 w 1562119"/>
              <a:gd name="connsiteY72" fmla="*/ 33523 h 1561951"/>
              <a:gd name="connsiteX73" fmla="*/ 1528562 w 1562119"/>
              <a:gd name="connsiteY73" fmla="*/ 7592 h 1561951"/>
              <a:gd name="connsiteX74" fmla="*/ 1554493 w 1562119"/>
              <a:gd name="connsiteY74" fmla="*/ 89961 h 1561951"/>
              <a:gd name="connsiteX75" fmla="*/ 1192652 w 1562119"/>
              <a:gd name="connsiteY75" fmla="*/ 791665 h 1561951"/>
              <a:gd name="connsiteX76" fmla="*/ 1409583 w 1562119"/>
              <a:gd name="connsiteY76" fmla="*/ 791665 h 1561951"/>
              <a:gd name="connsiteX77" fmla="*/ 1562119 w 1562119"/>
              <a:gd name="connsiteY77" fmla="*/ 944200 h 1561951"/>
              <a:gd name="connsiteX78" fmla="*/ 1562119 w 1562119"/>
              <a:gd name="connsiteY78" fmla="*/ 1273659 h 1561951"/>
              <a:gd name="connsiteX79" fmla="*/ 1409583 w 1562119"/>
              <a:gd name="connsiteY79" fmla="*/ 1426195 h 1561951"/>
              <a:gd name="connsiteX80" fmla="*/ 1390978 w 1562119"/>
              <a:gd name="connsiteY80" fmla="*/ 1426195 h 1561951"/>
              <a:gd name="connsiteX81" fmla="*/ 1382382 w 1562119"/>
              <a:gd name="connsiteY81" fmla="*/ 1468770 h 1561951"/>
              <a:gd name="connsiteX82" fmla="*/ 1241833 w 1562119"/>
              <a:gd name="connsiteY82" fmla="*/ 1561932 h 1561951"/>
              <a:gd name="connsiteX83" fmla="*/ 1241833 w 1562119"/>
              <a:gd name="connsiteY83" fmla="*/ 1561951 h 1561951"/>
              <a:gd name="connsiteX84" fmla="*/ 1226579 w 1562119"/>
              <a:gd name="connsiteY84" fmla="*/ 1561951 h 1561951"/>
              <a:gd name="connsiteX85" fmla="*/ 1086030 w 1562119"/>
              <a:gd name="connsiteY85" fmla="*/ 1468789 h 1561951"/>
              <a:gd name="connsiteX86" fmla="*/ 1077431 w 1562119"/>
              <a:gd name="connsiteY86" fmla="*/ 1426195 h 1561951"/>
              <a:gd name="connsiteX87" fmla="*/ 483389 w 1562119"/>
              <a:gd name="connsiteY87" fmla="*/ 1426195 h 1561951"/>
              <a:gd name="connsiteX88" fmla="*/ 474793 w 1562119"/>
              <a:gd name="connsiteY88" fmla="*/ 1468770 h 1561951"/>
              <a:gd name="connsiteX89" fmla="*/ 334244 w 1562119"/>
              <a:gd name="connsiteY89" fmla="*/ 1561932 h 1561951"/>
              <a:gd name="connsiteX90" fmla="*/ 334244 w 1562119"/>
              <a:gd name="connsiteY90" fmla="*/ 1561951 h 1561951"/>
              <a:gd name="connsiteX91" fmla="*/ 318991 w 1562119"/>
              <a:gd name="connsiteY91" fmla="*/ 1561951 h 1561951"/>
              <a:gd name="connsiteX92" fmla="*/ 178442 w 1562119"/>
              <a:gd name="connsiteY92" fmla="*/ 1468789 h 1561951"/>
              <a:gd name="connsiteX93" fmla="*/ 169842 w 1562119"/>
              <a:gd name="connsiteY93" fmla="*/ 1426195 h 1561951"/>
              <a:gd name="connsiteX94" fmla="*/ 152745 w 1562119"/>
              <a:gd name="connsiteY94" fmla="*/ 1426195 h 1561951"/>
              <a:gd name="connsiteX95" fmla="*/ 209 w 1562119"/>
              <a:gd name="connsiteY95" fmla="*/ 1273659 h 1561951"/>
              <a:gd name="connsiteX96" fmla="*/ 209 w 1562119"/>
              <a:gd name="connsiteY96" fmla="*/ 944200 h 1561951"/>
              <a:gd name="connsiteX97" fmla="*/ 152745 w 1562119"/>
              <a:gd name="connsiteY97" fmla="*/ 791665 h 1561951"/>
              <a:gd name="connsiteX98" fmla="*/ 369585 w 1562119"/>
              <a:gd name="connsiteY98" fmla="*/ 791665 h 1561951"/>
              <a:gd name="connsiteX99" fmla="*/ 6311 w 1562119"/>
              <a:gd name="connsiteY99" fmla="*/ 88512 h 1561951"/>
              <a:gd name="connsiteX100" fmla="*/ 33920 w 1562119"/>
              <a:gd name="connsiteY100" fmla="*/ 6524 h 1561951"/>
              <a:gd name="connsiteX101" fmla="*/ 57334 w 1562119"/>
              <a:gd name="connsiteY101" fmla="*/ 134 h 1561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562119" h="1561951">
                <a:moveTo>
                  <a:pt x="1203030" y="1426195"/>
                </a:moveTo>
                <a:lnTo>
                  <a:pt x="1205007" y="1430969"/>
                </a:lnTo>
                <a:cubicBezTo>
                  <a:pt x="1210528" y="1436490"/>
                  <a:pt x="1218155" y="1439904"/>
                  <a:pt x="1226579" y="1439904"/>
                </a:cubicBezTo>
                <a:lnTo>
                  <a:pt x="1241833" y="1439904"/>
                </a:lnTo>
                <a:cubicBezTo>
                  <a:pt x="1250258" y="1439904"/>
                  <a:pt x="1257885" y="1436490"/>
                  <a:pt x="1263405" y="1430969"/>
                </a:cubicBezTo>
                <a:lnTo>
                  <a:pt x="1265382" y="1426195"/>
                </a:lnTo>
                <a:close/>
                <a:moveTo>
                  <a:pt x="295442" y="1426195"/>
                </a:moveTo>
                <a:lnTo>
                  <a:pt x="297419" y="1430969"/>
                </a:lnTo>
                <a:cubicBezTo>
                  <a:pt x="302940" y="1436490"/>
                  <a:pt x="310566" y="1439904"/>
                  <a:pt x="318991" y="1439904"/>
                </a:cubicBezTo>
                <a:lnTo>
                  <a:pt x="334244" y="1439904"/>
                </a:lnTo>
                <a:cubicBezTo>
                  <a:pt x="342668" y="1439904"/>
                  <a:pt x="350295" y="1436490"/>
                  <a:pt x="355816" y="1430969"/>
                </a:cubicBezTo>
                <a:lnTo>
                  <a:pt x="357793" y="1426195"/>
                </a:lnTo>
                <a:close/>
                <a:moveTo>
                  <a:pt x="1313534" y="1032633"/>
                </a:moveTo>
                <a:cubicBezTo>
                  <a:pt x="1359867" y="1032640"/>
                  <a:pt x="1397421" y="1070208"/>
                  <a:pt x="1397414" y="1116541"/>
                </a:cubicBezTo>
                <a:cubicBezTo>
                  <a:pt x="1397414" y="1117046"/>
                  <a:pt x="1397410" y="1117550"/>
                  <a:pt x="1397400" y="1118053"/>
                </a:cubicBezTo>
                <a:cubicBezTo>
                  <a:pt x="1396569" y="1163791"/>
                  <a:pt x="1359251" y="1200430"/>
                  <a:pt x="1313506" y="1200422"/>
                </a:cubicBezTo>
                <a:cubicBezTo>
                  <a:pt x="1267171" y="1200415"/>
                  <a:pt x="1229617" y="1162847"/>
                  <a:pt x="1229624" y="1116514"/>
                </a:cubicBezTo>
                <a:cubicBezTo>
                  <a:pt x="1229632" y="1070180"/>
                  <a:pt x="1267200" y="1032625"/>
                  <a:pt x="1313534" y="1032633"/>
                </a:cubicBezTo>
                <a:close/>
                <a:moveTo>
                  <a:pt x="1112187" y="1032633"/>
                </a:moveTo>
                <a:cubicBezTo>
                  <a:pt x="1158520" y="1032640"/>
                  <a:pt x="1196074" y="1070208"/>
                  <a:pt x="1196066" y="1116541"/>
                </a:cubicBezTo>
                <a:cubicBezTo>
                  <a:pt x="1196066" y="1117046"/>
                  <a:pt x="1196063" y="1117550"/>
                  <a:pt x="1196053" y="1118053"/>
                </a:cubicBezTo>
                <a:cubicBezTo>
                  <a:pt x="1195222" y="1163791"/>
                  <a:pt x="1157904" y="1200430"/>
                  <a:pt x="1112158" y="1200422"/>
                </a:cubicBezTo>
                <a:cubicBezTo>
                  <a:pt x="1065824" y="1200415"/>
                  <a:pt x="1028269" y="1162847"/>
                  <a:pt x="1028277" y="1116514"/>
                </a:cubicBezTo>
                <a:cubicBezTo>
                  <a:pt x="1028285" y="1070180"/>
                  <a:pt x="1065852" y="1032625"/>
                  <a:pt x="1112187" y="1032633"/>
                </a:cubicBezTo>
                <a:close/>
                <a:moveTo>
                  <a:pt x="912365" y="1032633"/>
                </a:moveTo>
                <a:cubicBezTo>
                  <a:pt x="958698" y="1032640"/>
                  <a:pt x="996252" y="1070208"/>
                  <a:pt x="996244" y="1116541"/>
                </a:cubicBezTo>
                <a:cubicBezTo>
                  <a:pt x="996244" y="1117046"/>
                  <a:pt x="996241" y="1117550"/>
                  <a:pt x="996231" y="1118053"/>
                </a:cubicBezTo>
                <a:cubicBezTo>
                  <a:pt x="995400" y="1163791"/>
                  <a:pt x="958082" y="1200430"/>
                  <a:pt x="912336" y="1200422"/>
                </a:cubicBezTo>
                <a:cubicBezTo>
                  <a:pt x="866002" y="1200415"/>
                  <a:pt x="828447" y="1162847"/>
                  <a:pt x="828455" y="1116514"/>
                </a:cubicBezTo>
                <a:cubicBezTo>
                  <a:pt x="828463" y="1070180"/>
                  <a:pt x="866030" y="1032625"/>
                  <a:pt x="912365" y="1032633"/>
                </a:cubicBezTo>
                <a:close/>
                <a:moveTo>
                  <a:pt x="152745" y="913693"/>
                </a:moveTo>
                <a:cubicBezTo>
                  <a:pt x="144655" y="913697"/>
                  <a:pt x="136899" y="916914"/>
                  <a:pt x="131180" y="922636"/>
                </a:cubicBezTo>
                <a:cubicBezTo>
                  <a:pt x="125458" y="928354"/>
                  <a:pt x="122242" y="936110"/>
                  <a:pt x="122238" y="944200"/>
                </a:cubicBezTo>
                <a:lnTo>
                  <a:pt x="122238" y="1273659"/>
                </a:lnTo>
                <a:cubicBezTo>
                  <a:pt x="122238" y="1290508"/>
                  <a:pt x="135896" y="1304166"/>
                  <a:pt x="152745" y="1304166"/>
                </a:cubicBezTo>
                <a:lnTo>
                  <a:pt x="1409583" y="1304166"/>
                </a:lnTo>
                <a:cubicBezTo>
                  <a:pt x="1426433" y="1304166"/>
                  <a:pt x="1440091" y="1290508"/>
                  <a:pt x="1440091" y="1273659"/>
                </a:cubicBezTo>
                <a:lnTo>
                  <a:pt x="1440091" y="944200"/>
                </a:lnTo>
                <a:cubicBezTo>
                  <a:pt x="1440091" y="927351"/>
                  <a:pt x="1426433" y="913693"/>
                  <a:pt x="1409583" y="913693"/>
                </a:cubicBezTo>
                <a:close/>
                <a:moveTo>
                  <a:pt x="781194" y="529639"/>
                </a:moveTo>
                <a:cubicBezTo>
                  <a:pt x="814306" y="529639"/>
                  <a:pt x="847417" y="542245"/>
                  <a:pt x="872715" y="567456"/>
                </a:cubicBezTo>
                <a:cubicBezTo>
                  <a:pt x="896719" y="591465"/>
                  <a:pt x="896715" y="630388"/>
                  <a:pt x="872706" y="654392"/>
                </a:cubicBezTo>
                <a:cubicBezTo>
                  <a:pt x="848696" y="678395"/>
                  <a:pt x="809773" y="678391"/>
                  <a:pt x="785770" y="654382"/>
                </a:cubicBezTo>
                <a:lnTo>
                  <a:pt x="775092" y="654382"/>
                </a:lnTo>
                <a:cubicBezTo>
                  <a:pt x="763583" y="665326"/>
                  <a:pt x="748263" y="671352"/>
                  <a:pt x="732382" y="671180"/>
                </a:cubicBezTo>
                <a:cubicBezTo>
                  <a:pt x="698689" y="670707"/>
                  <a:pt x="671757" y="643009"/>
                  <a:pt x="672231" y="609315"/>
                </a:cubicBezTo>
                <a:cubicBezTo>
                  <a:pt x="672451" y="593638"/>
                  <a:pt x="678697" y="578650"/>
                  <a:pt x="689672" y="567456"/>
                </a:cubicBezTo>
                <a:cubicBezTo>
                  <a:pt x="714971" y="542245"/>
                  <a:pt x="748083" y="529639"/>
                  <a:pt x="781194" y="529639"/>
                </a:cubicBezTo>
                <a:close/>
                <a:moveTo>
                  <a:pt x="781946" y="333695"/>
                </a:moveTo>
                <a:cubicBezTo>
                  <a:pt x="865074" y="333695"/>
                  <a:pt x="948201" y="365346"/>
                  <a:pt x="1011503" y="428648"/>
                </a:cubicBezTo>
                <a:cubicBezTo>
                  <a:pt x="1035512" y="452657"/>
                  <a:pt x="1035512" y="491584"/>
                  <a:pt x="1011503" y="515594"/>
                </a:cubicBezTo>
                <a:cubicBezTo>
                  <a:pt x="987494" y="539603"/>
                  <a:pt x="948566" y="539603"/>
                  <a:pt x="924557" y="515594"/>
                </a:cubicBezTo>
                <a:cubicBezTo>
                  <a:pt x="845570" y="436410"/>
                  <a:pt x="717349" y="436250"/>
                  <a:pt x="638166" y="515237"/>
                </a:cubicBezTo>
                <a:cubicBezTo>
                  <a:pt x="638045" y="515357"/>
                  <a:pt x="637927" y="515475"/>
                  <a:pt x="637809" y="515594"/>
                </a:cubicBezTo>
                <a:cubicBezTo>
                  <a:pt x="626298" y="526530"/>
                  <a:pt x="610976" y="532550"/>
                  <a:pt x="595099" y="532373"/>
                </a:cubicBezTo>
                <a:cubicBezTo>
                  <a:pt x="561406" y="531900"/>
                  <a:pt x="534474" y="504201"/>
                  <a:pt x="534948" y="470508"/>
                </a:cubicBezTo>
                <a:cubicBezTo>
                  <a:pt x="535168" y="454831"/>
                  <a:pt x="541414" y="439842"/>
                  <a:pt x="552389" y="428648"/>
                </a:cubicBezTo>
                <a:cubicBezTo>
                  <a:pt x="615692" y="365346"/>
                  <a:pt x="698819" y="333695"/>
                  <a:pt x="781946" y="333695"/>
                </a:cubicBezTo>
                <a:close/>
                <a:moveTo>
                  <a:pt x="781196" y="126856"/>
                </a:moveTo>
                <a:cubicBezTo>
                  <a:pt x="916993" y="126856"/>
                  <a:pt x="1052793" y="178642"/>
                  <a:pt x="1156432" y="282213"/>
                </a:cubicBezTo>
                <a:cubicBezTo>
                  <a:pt x="1180023" y="306274"/>
                  <a:pt x="1179642" y="344906"/>
                  <a:pt x="1155581" y="368497"/>
                </a:cubicBezTo>
                <a:cubicBezTo>
                  <a:pt x="1144387" y="379472"/>
                  <a:pt x="1129397" y="385719"/>
                  <a:pt x="1113722" y="385938"/>
                </a:cubicBezTo>
                <a:lnTo>
                  <a:pt x="1113722" y="387463"/>
                </a:lnTo>
                <a:cubicBezTo>
                  <a:pt x="1097627" y="387234"/>
                  <a:pt x="1082276" y="380654"/>
                  <a:pt x="1071012" y="369159"/>
                </a:cubicBezTo>
                <a:cubicBezTo>
                  <a:pt x="912374" y="210541"/>
                  <a:pt x="651538" y="210541"/>
                  <a:pt x="492920" y="369159"/>
                </a:cubicBezTo>
                <a:cubicBezTo>
                  <a:pt x="468910" y="393168"/>
                  <a:pt x="429983" y="393168"/>
                  <a:pt x="405974" y="369159"/>
                </a:cubicBezTo>
                <a:cubicBezTo>
                  <a:pt x="381965" y="345150"/>
                  <a:pt x="381965" y="306223"/>
                  <a:pt x="405974" y="282213"/>
                </a:cubicBezTo>
                <a:cubicBezTo>
                  <a:pt x="509603" y="178642"/>
                  <a:pt x="645398" y="126856"/>
                  <a:pt x="781196" y="126856"/>
                </a:cubicBezTo>
                <a:close/>
                <a:moveTo>
                  <a:pt x="57334" y="134"/>
                </a:moveTo>
                <a:cubicBezTo>
                  <a:pt x="81103" y="-1446"/>
                  <a:pt x="104628" y="10975"/>
                  <a:pt x="116118" y="33523"/>
                </a:cubicBezTo>
                <a:lnTo>
                  <a:pt x="507800" y="791665"/>
                </a:lnTo>
                <a:lnTo>
                  <a:pt x="1054548" y="791665"/>
                </a:lnTo>
                <a:lnTo>
                  <a:pt x="1446193" y="33523"/>
                </a:lnTo>
                <a:cubicBezTo>
                  <a:pt x="1461778" y="3616"/>
                  <a:pt x="1498656" y="-7993"/>
                  <a:pt x="1528562" y="7592"/>
                </a:cubicBezTo>
                <a:cubicBezTo>
                  <a:pt x="1558469" y="23177"/>
                  <a:pt x="1570079" y="60055"/>
                  <a:pt x="1554493" y="89961"/>
                </a:cubicBezTo>
                <a:lnTo>
                  <a:pt x="1192652" y="791665"/>
                </a:lnTo>
                <a:lnTo>
                  <a:pt x="1409583" y="791665"/>
                </a:lnTo>
                <a:cubicBezTo>
                  <a:pt x="1493827" y="791665"/>
                  <a:pt x="1562119" y="859957"/>
                  <a:pt x="1562119" y="944200"/>
                </a:cubicBezTo>
                <a:lnTo>
                  <a:pt x="1562119" y="1273659"/>
                </a:lnTo>
                <a:cubicBezTo>
                  <a:pt x="1562119" y="1357903"/>
                  <a:pt x="1493827" y="1426195"/>
                  <a:pt x="1409583" y="1426195"/>
                </a:cubicBezTo>
                <a:lnTo>
                  <a:pt x="1390978" y="1426195"/>
                </a:lnTo>
                <a:lnTo>
                  <a:pt x="1382382" y="1468770"/>
                </a:lnTo>
                <a:cubicBezTo>
                  <a:pt x="1359226" y="1523518"/>
                  <a:pt x="1305016" y="1561932"/>
                  <a:pt x="1241833" y="1561932"/>
                </a:cubicBezTo>
                <a:lnTo>
                  <a:pt x="1241833" y="1561951"/>
                </a:lnTo>
                <a:lnTo>
                  <a:pt x="1226579" y="1561951"/>
                </a:lnTo>
                <a:cubicBezTo>
                  <a:pt x="1163397" y="1561951"/>
                  <a:pt x="1109187" y="1523537"/>
                  <a:pt x="1086030" y="1468789"/>
                </a:cubicBezTo>
                <a:lnTo>
                  <a:pt x="1077431" y="1426195"/>
                </a:lnTo>
                <a:lnTo>
                  <a:pt x="483389" y="1426195"/>
                </a:lnTo>
                <a:lnTo>
                  <a:pt x="474793" y="1468770"/>
                </a:lnTo>
                <a:cubicBezTo>
                  <a:pt x="451637" y="1523518"/>
                  <a:pt x="397427" y="1561932"/>
                  <a:pt x="334244" y="1561932"/>
                </a:cubicBezTo>
                <a:lnTo>
                  <a:pt x="334244" y="1561951"/>
                </a:lnTo>
                <a:lnTo>
                  <a:pt x="318991" y="1561951"/>
                </a:lnTo>
                <a:cubicBezTo>
                  <a:pt x="255809" y="1561951"/>
                  <a:pt x="201598" y="1523537"/>
                  <a:pt x="178442" y="1468789"/>
                </a:cubicBezTo>
                <a:lnTo>
                  <a:pt x="169842" y="1426195"/>
                </a:lnTo>
                <a:lnTo>
                  <a:pt x="152745" y="1426195"/>
                </a:lnTo>
                <a:cubicBezTo>
                  <a:pt x="68502" y="1426195"/>
                  <a:pt x="209" y="1357903"/>
                  <a:pt x="209" y="1273659"/>
                </a:cubicBezTo>
                <a:lnTo>
                  <a:pt x="209" y="944200"/>
                </a:lnTo>
                <a:cubicBezTo>
                  <a:pt x="209" y="859957"/>
                  <a:pt x="68502" y="791665"/>
                  <a:pt x="152745" y="791665"/>
                </a:cubicBezTo>
                <a:lnTo>
                  <a:pt x="369585" y="791665"/>
                </a:lnTo>
                <a:lnTo>
                  <a:pt x="6311" y="88512"/>
                </a:lnTo>
                <a:cubicBezTo>
                  <a:pt x="-8572" y="58239"/>
                  <a:pt x="3756" y="21627"/>
                  <a:pt x="33920" y="6524"/>
                </a:cubicBezTo>
                <a:cubicBezTo>
                  <a:pt x="41461" y="2743"/>
                  <a:pt x="49411" y="660"/>
                  <a:pt x="57334" y="1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" name="iconfont-10951-5212960"/>
          <p:cNvSpPr/>
          <p:nvPr/>
        </p:nvSpPr>
        <p:spPr>
          <a:xfrm>
            <a:off x="5220335" y="699770"/>
            <a:ext cx="424180" cy="407035"/>
          </a:xfrm>
          <a:custGeom>
            <a:avLst/>
            <a:gdLst>
              <a:gd name="connsiteX0" fmla="*/ 309815 w 531614"/>
              <a:gd name="connsiteY0" fmla="*/ 280439 h 419121"/>
              <a:gd name="connsiteX1" fmla="*/ 472975 w 531614"/>
              <a:gd name="connsiteY1" fmla="*/ 280439 h 419121"/>
              <a:gd name="connsiteX2" fmla="*/ 476261 w 531614"/>
              <a:gd name="connsiteY2" fmla="*/ 283725 h 419121"/>
              <a:gd name="connsiteX3" fmla="*/ 476261 w 531614"/>
              <a:gd name="connsiteY3" fmla="*/ 365339 h 419121"/>
              <a:gd name="connsiteX4" fmla="*/ 472928 w 531614"/>
              <a:gd name="connsiteY4" fmla="*/ 368529 h 419121"/>
              <a:gd name="connsiteX5" fmla="*/ 309815 w 531614"/>
              <a:gd name="connsiteY5" fmla="*/ 368529 h 419121"/>
              <a:gd name="connsiteX6" fmla="*/ 306529 w 531614"/>
              <a:gd name="connsiteY6" fmla="*/ 365244 h 419121"/>
              <a:gd name="connsiteX7" fmla="*/ 306529 w 531614"/>
              <a:gd name="connsiteY7" fmla="*/ 283725 h 419121"/>
              <a:gd name="connsiteX8" fmla="*/ 309815 w 531614"/>
              <a:gd name="connsiteY8" fmla="*/ 280439 h 419121"/>
              <a:gd name="connsiteX9" fmla="*/ 25004 w 531614"/>
              <a:gd name="connsiteY9" fmla="*/ 250616 h 419121"/>
              <a:gd name="connsiteX10" fmla="*/ 25004 w 531614"/>
              <a:gd name="connsiteY10" fmla="*/ 394117 h 419121"/>
              <a:gd name="connsiteX11" fmla="*/ 506610 w 531614"/>
              <a:gd name="connsiteY11" fmla="*/ 394117 h 419121"/>
              <a:gd name="connsiteX12" fmla="*/ 506610 w 531614"/>
              <a:gd name="connsiteY12" fmla="*/ 250616 h 419121"/>
              <a:gd name="connsiteX13" fmla="*/ 89873 w 531614"/>
              <a:gd name="connsiteY13" fmla="*/ 0 h 419121"/>
              <a:gd name="connsiteX14" fmla="*/ 102399 w 531614"/>
              <a:gd name="connsiteY14" fmla="*/ 12479 h 419121"/>
              <a:gd name="connsiteX15" fmla="*/ 102399 w 531614"/>
              <a:gd name="connsiteY15" fmla="*/ 224420 h 419121"/>
              <a:gd name="connsiteX16" fmla="*/ 102303 w 531614"/>
              <a:gd name="connsiteY16" fmla="*/ 225611 h 419121"/>
              <a:gd name="connsiteX17" fmla="*/ 253043 w 531614"/>
              <a:gd name="connsiteY17" fmla="*/ 225611 h 419121"/>
              <a:gd name="connsiteX18" fmla="*/ 252996 w 531614"/>
              <a:gd name="connsiteY18" fmla="*/ 224420 h 419121"/>
              <a:gd name="connsiteX19" fmla="*/ 252996 w 531614"/>
              <a:gd name="connsiteY19" fmla="*/ 12479 h 419121"/>
              <a:gd name="connsiteX20" fmla="*/ 265521 w 531614"/>
              <a:gd name="connsiteY20" fmla="*/ 0 h 419121"/>
              <a:gd name="connsiteX21" fmla="*/ 278000 w 531614"/>
              <a:gd name="connsiteY21" fmla="*/ 12479 h 419121"/>
              <a:gd name="connsiteX22" fmla="*/ 278000 w 531614"/>
              <a:gd name="connsiteY22" fmla="*/ 224420 h 419121"/>
              <a:gd name="connsiteX23" fmla="*/ 277952 w 531614"/>
              <a:gd name="connsiteY23" fmla="*/ 225611 h 419121"/>
              <a:gd name="connsiteX24" fmla="*/ 428692 w 531614"/>
              <a:gd name="connsiteY24" fmla="*/ 225611 h 419121"/>
              <a:gd name="connsiteX25" fmla="*/ 428644 w 531614"/>
              <a:gd name="connsiteY25" fmla="*/ 224420 h 419121"/>
              <a:gd name="connsiteX26" fmla="*/ 428644 w 531614"/>
              <a:gd name="connsiteY26" fmla="*/ 12479 h 419121"/>
              <a:gd name="connsiteX27" fmla="*/ 441123 w 531614"/>
              <a:gd name="connsiteY27" fmla="*/ 0 h 419121"/>
              <a:gd name="connsiteX28" fmla="*/ 453649 w 531614"/>
              <a:gd name="connsiteY28" fmla="*/ 12479 h 419121"/>
              <a:gd name="connsiteX29" fmla="*/ 453649 w 531614"/>
              <a:gd name="connsiteY29" fmla="*/ 224420 h 419121"/>
              <a:gd name="connsiteX30" fmla="*/ 453553 w 531614"/>
              <a:gd name="connsiteY30" fmla="*/ 225611 h 419121"/>
              <a:gd name="connsiteX31" fmla="*/ 516135 w 531614"/>
              <a:gd name="connsiteY31" fmla="*/ 225611 h 419121"/>
              <a:gd name="connsiteX32" fmla="*/ 531614 w 531614"/>
              <a:gd name="connsiteY32" fmla="*/ 241090 h 419121"/>
              <a:gd name="connsiteX33" fmla="*/ 531614 w 531614"/>
              <a:gd name="connsiteY33" fmla="*/ 403642 h 419121"/>
              <a:gd name="connsiteX34" fmla="*/ 516135 w 531614"/>
              <a:gd name="connsiteY34" fmla="*/ 419121 h 419121"/>
              <a:gd name="connsiteX35" fmla="*/ 15479 w 531614"/>
              <a:gd name="connsiteY35" fmla="*/ 419121 h 419121"/>
              <a:gd name="connsiteX36" fmla="*/ 0 w 531614"/>
              <a:gd name="connsiteY36" fmla="*/ 403642 h 419121"/>
              <a:gd name="connsiteX37" fmla="*/ 0 w 531614"/>
              <a:gd name="connsiteY37" fmla="*/ 241090 h 419121"/>
              <a:gd name="connsiteX38" fmla="*/ 15479 w 531614"/>
              <a:gd name="connsiteY38" fmla="*/ 225611 h 419121"/>
              <a:gd name="connsiteX39" fmla="*/ 77442 w 531614"/>
              <a:gd name="connsiteY39" fmla="*/ 225611 h 419121"/>
              <a:gd name="connsiteX40" fmla="*/ 77394 w 531614"/>
              <a:gd name="connsiteY40" fmla="*/ 224420 h 419121"/>
              <a:gd name="connsiteX41" fmla="*/ 77394 w 531614"/>
              <a:gd name="connsiteY41" fmla="*/ 12479 h 419121"/>
              <a:gd name="connsiteX42" fmla="*/ 89873 w 531614"/>
              <a:gd name="connsiteY42" fmla="*/ 0 h 4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31614" h="419121">
                <a:moveTo>
                  <a:pt x="309815" y="280439"/>
                </a:moveTo>
                <a:lnTo>
                  <a:pt x="472975" y="280439"/>
                </a:lnTo>
                <a:cubicBezTo>
                  <a:pt x="474785" y="280439"/>
                  <a:pt x="476261" y="281868"/>
                  <a:pt x="476261" y="283725"/>
                </a:cubicBezTo>
                <a:lnTo>
                  <a:pt x="476261" y="365339"/>
                </a:lnTo>
                <a:cubicBezTo>
                  <a:pt x="476214" y="367101"/>
                  <a:pt x="474785" y="368529"/>
                  <a:pt x="472928" y="368529"/>
                </a:cubicBezTo>
                <a:lnTo>
                  <a:pt x="309815" y="368529"/>
                </a:lnTo>
                <a:cubicBezTo>
                  <a:pt x="308006" y="368529"/>
                  <a:pt x="306529" y="367101"/>
                  <a:pt x="306529" y="365244"/>
                </a:cubicBezTo>
                <a:lnTo>
                  <a:pt x="306529" y="283725"/>
                </a:lnTo>
                <a:cubicBezTo>
                  <a:pt x="306529" y="281915"/>
                  <a:pt x="307958" y="280439"/>
                  <a:pt x="309815" y="280439"/>
                </a:cubicBezTo>
                <a:close/>
                <a:moveTo>
                  <a:pt x="25004" y="250616"/>
                </a:moveTo>
                <a:lnTo>
                  <a:pt x="25004" y="394117"/>
                </a:lnTo>
                <a:lnTo>
                  <a:pt x="506610" y="394117"/>
                </a:lnTo>
                <a:lnTo>
                  <a:pt x="506610" y="250616"/>
                </a:lnTo>
                <a:close/>
                <a:moveTo>
                  <a:pt x="89873" y="0"/>
                </a:moveTo>
                <a:cubicBezTo>
                  <a:pt x="96779" y="0"/>
                  <a:pt x="102399" y="5573"/>
                  <a:pt x="102399" y="12479"/>
                </a:cubicBezTo>
                <a:lnTo>
                  <a:pt x="102399" y="224420"/>
                </a:lnTo>
                <a:cubicBezTo>
                  <a:pt x="102399" y="224849"/>
                  <a:pt x="102399" y="225183"/>
                  <a:pt x="102303" y="225611"/>
                </a:cubicBezTo>
                <a:lnTo>
                  <a:pt x="253043" y="225611"/>
                </a:lnTo>
                <a:cubicBezTo>
                  <a:pt x="252996" y="225183"/>
                  <a:pt x="252996" y="224849"/>
                  <a:pt x="252996" y="224420"/>
                </a:cubicBezTo>
                <a:lnTo>
                  <a:pt x="252996" y="12479"/>
                </a:lnTo>
                <a:cubicBezTo>
                  <a:pt x="252996" y="5573"/>
                  <a:pt x="258616" y="0"/>
                  <a:pt x="265521" y="0"/>
                </a:cubicBezTo>
                <a:cubicBezTo>
                  <a:pt x="272427" y="0"/>
                  <a:pt x="278000" y="5573"/>
                  <a:pt x="278000" y="12479"/>
                </a:cubicBezTo>
                <a:lnTo>
                  <a:pt x="278000" y="224420"/>
                </a:lnTo>
                <a:cubicBezTo>
                  <a:pt x="278000" y="224849"/>
                  <a:pt x="278000" y="225183"/>
                  <a:pt x="277952" y="225611"/>
                </a:cubicBezTo>
                <a:lnTo>
                  <a:pt x="428692" y="225611"/>
                </a:lnTo>
                <a:cubicBezTo>
                  <a:pt x="428644" y="225183"/>
                  <a:pt x="428644" y="224849"/>
                  <a:pt x="428644" y="224420"/>
                </a:cubicBezTo>
                <a:lnTo>
                  <a:pt x="428644" y="12479"/>
                </a:lnTo>
                <a:cubicBezTo>
                  <a:pt x="428644" y="5573"/>
                  <a:pt x="434217" y="0"/>
                  <a:pt x="441123" y="0"/>
                </a:cubicBezTo>
                <a:cubicBezTo>
                  <a:pt x="448029" y="0"/>
                  <a:pt x="453649" y="5573"/>
                  <a:pt x="453649" y="12479"/>
                </a:cubicBezTo>
                <a:lnTo>
                  <a:pt x="453649" y="224420"/>
                </a:lnTo>
                <a:cubicBezTo>
                  <a:pt x="453649" y="224849"/>
                  <a:pt x="453649" y="225183"/>
                  <a:pt x="453553" y="225611"/>
                </a:cubicBezTo>
                <a:lnTo>
                  <a:pt x="516135" y="225611"/>
                </a:lnTo>
                <a:cubicBezTo>
                  <a:pt x="524661" y="225611"/>
                  <a:pt x="531614" y="232565"/>
                  <a:pt x="531614" y="241090"/>
                </a:cubicBezTo>
                <a:lnTo>
                  <a:pt x="531614" y="403642"/>
                </a:lnTo>
                <a:cubicBezTo>
                  <a:pt x="531614" y="412120"/>
                  <a:pt x="524661" y="419121"/>
                  <a:pt x="516135" y="419121"/>
                </a:cubicBezTo>
                <a:lnTo>
                  <a:pt x="15479" y="419121"/>
                </a:lnTo>
                <a:cubicBezTo>
                  <a:pt x="6954" y="419121"/>
                  <a:pt x="0" y="412120"/>
                  <a:pt x="0" y="403642"/>
                </a:cubicBezTo>
                <a:lnTo>
                  <a:pt x="0" y="241090"/>
                </a:lnTo>
                <a:cubicBezTo>
                  <a:pt x="0" y="232565"/>
                  <a:pt x="6954" y="225611"/>
                  <a:pt x="15479" y="225611"/>
                </a:cubicBezTo>
                <a:lnTo>
                  <a:pt x="77442" y="225611"/>
                </a:lnTo>
                <a:cubicBezTo>
                  <a:pt x="77394" y="225183"/>
                  <a:pt x="77394" y="224849"/>
                  <a:pt x="77394" y="224420"/>
                </a:cubicBezTo>
                <a:lnTo>
                  <a:pt x="77394" y="12479"/>
                </a:lnTo>
                <a:cubicBezTo>
                  <a:pt x="77394" y="5573"/>
                  <a:pt x="82967" y="0"/>
                  <a:pt x="898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dirty="0"/>
          </a:p>
        </p:txBody>
      </p:sp>
      <p:sp>
        <p:nvSpPr>
          <p:cNvPr id="9" name="矩形 8"/>
          <p:cNvSpPr/>
          <p:nvPr/>
        </p:nvSpPr>
        <p:spPr>
          <a:xfrm>
            <a:off x="1502410" y="2700655"/>
            <a:ext cx="2753360" cy="494665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glow rad="38100">
              <a:srgbClr val="FFFF00">
                <a:alpha val="32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4" grpId="0" bldLvl="0" animBg="1"/>
      <p:bldP spid="4" grpId="1" animBg="1"/>
      <p:bldP spid="22" grpId="0" bldLvl="0" animBg="1"/>
      <p:bldP spid="22" grpId="1" animBg="1"/>
      <p:bldP spid="2" grpId="0" bldLvl="0" animBg="1"/>
      <p:bldP spid="2" grpId="1" animBg="1"/>
      <p:bldP spid="9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40640" y="21853"/>
            <a:ext cx="640356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义诊实操</a:t>
            </a:r>
            <a:r>
              <a:rPr lang="en-US" altLang="zh-CN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网络故障诊断 </a:t>
            </a:r>
            <a:r>
              <a:rPr lang="en-US" altLang="zh-CN" sz="2400" b="1" spc="200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zh-CN" altLang="en-US" sz="2400" b="1" spc="200" noProof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f9af0d4e-0f99-44b6-9062-2b0aba0ea05d"/>
          <p:cNvSpPr/>
          <p:nvPr/>
        </p:nvSpPr>
        <p:spPr>
          <a:xfrm>
            <a:off x="2267619" y="699770"/>
            <a:ext cx="410778" cy="410845"/>
          </a:xfrm>
          <a:custGeom>
            <a:avLst/>
            <a:gdLst>
              <a:gd name="T0" fmla="*/ 9747 w 12953"/>
              <a:gd name="T1" fmla="*/ 8884 h 12953"/>
              <a:gd name="T2" fmla="*/ 9489 w 12953"/>
              <a:gd name="T3" fmla="*/ 8626 h 12953"/>
              <a:gd name="T4" fmla="*/ 12720 w 12953"/>
              <a:gd name="T5" fmla="*/ 5396 h 12953"/>
              <a:gd name="T6" fmla="*/ 12627 w 12953"/>
              <a:gd name="T7" fmla="*/ 4456 h 12953"/>
              <a:gd name="T8" fmla="*/ 8497 w 12953"/>
              <a:gd name="T9" fmla="*/ 326 h 12953"/>
              <a:gd name="T10" fmla="*/ 7557 w 12953"/>
              <a:gd name="T11" fmla="*/ 233 h 12953"/>
              <a:gd name="T12" fmla="*/ 4327 w 12953"/>
              <a:gd name="T13" fmla="*/ 3464 h 12953"/>
              <a:gd name="T14" fmla="*/ 4069 w 12953"/>
              <a:gd name="T15" fmla="*/ 3205 h 12953"/>
              <a:gd name="T16" fmla="*/ 3116 w 12953"/>
              <a:gd name="T17" fmla="*/ 3126 h 12953"/>
              <a:gd name="T18" fmla="*/ 715 w 12953"/>
              <a:gd name="T19" fmla="*/ 5526 h 12953"/>
              <a:gd name="T20" fmla="*/ 596 w 12953"/>
              <a:gd name="T21" fmla="*/ 6165 h 12953"/>
              <a:gd name="T22" fmla="*/ 595 w 12953"/>
              <a:gd name="T23" fmla="*/ 6163 h 12953"/>
              <a:gd name="T24" fmla="*/ 1151 w 12953"/>
              <a:gd name="T25" fmla="*/ 9479 h 12953"/>
              <a:gd name="T26" fmla="*/ 285 w 12953"/>
              <a:gd name="T27" fmla="*/ 10345 h 12953"/>
              <a:gd name="T28" fmla="*/ 285 w 12953"/>
              <a:gd name="T29" fmla="*/ 11377 h 12953"/>
              <a:gd name="T30" fmla="*/ 1576 w 12953"/>
              <a:gd name="T31" fmla="*/ 12668 h 12953"/>
              <a:gd name="T32" fmla="*/ 2608 w 12953"/>
              <a:gd name="T33" fmla="*/ 12668 h 12953"/>
              <a:gd name="T34" fmla="*/ 3474 w 12953"/>
              <a:gd name="T35" fmla="*/ 11802 h 12953"/>
              <a:gd name="T36" fmla="*/ 6790 w 12953"/>
              <a:gd name="T37" fmla="*/ 12358 h 12953"/>
              <a:gd name="T38" fmla="*/ 6788 w 12953"/>
              <a:gd name="T39" fmla="*/ 12356 h 12953"/>
              <a:gd name="T40" fmla="*/ 7427 w 12953"/>
              <a:gd name="T41" fmla="*/ 12238 h 12953"/>
              <a:gd name="T42" fmla="*/ 9827 w 12953"/>
              <a:gd name="T43" fmla="*/ 9837 h 12953"/>
              <a:gd name="T44" fmla="*/ 9747 w 12953"/>
              <a:gd name="T45" fmla="*/ 8884 h 12953"/>
              <a:gd name="T46" fmla="*/ 8497 w 12953"/>
              <a:gd name="T47" fmla="*/ 3763 h 12953"/>
              <a:gd name="T48" fmla="*/ 8135 w 12953"/>
              <a:gd name="T49" fmla="*/ 3763 h 12953"/>
              <a:gd name="T50" fmla="*/ 7411 w 12953"/>
              <a:gd name="T51" fmla="*/ 3039 h 12953"/>
              <a:gd name="T52" fmla="*/ 7411 w 12953"/>
              <a:gd name="T53" fmla="*/ 2677 h 12953"/>
              <a:gd name="T54" fmla="*/ 7954 w 12953"/>
              <a:gd name="T55" fmla="*/ 2134 h 12953"/>
              <a:gd name="T56" fmla="*/ 8316 w 12953"/>
              <a:gd name="T57" fmla="*/ 2134 h 12953"/>
              <a:gd name="T58" fmla="*/ 9040 w 12953"/>
              <a:gd name="T59" fmla="*/ 2858 h 12953"/>
              <a:gd name="T60" fmla="*/ 9040 w 12953"/>
              <a:gd name="T61" fmla="*/ 3220 h 12953"/>
              <a:gd name="T62" fmla="*/ 8497 w 12953"/>
              <a:gd name="T63" fmla="*/ 3763 h 12953"/>
              <a:gd name="T64" fmla="*/ 10276 w 12953"/>
              <a:gd name="T65" fmla="*/ 5542 h 12953"/>
              <a:gd name="T66" fmla="*/ 9914 w 12953"/>
              <a:gd name="T67" fmla="*/ 5542 h 12953"/>
              <a:gd name="T68" fmla="*/ 9190 w 12953"/>
              <a:gd name="T69" fmla="*/ 4818 h 12953"/>
              <a:gd name="T70" fmla="*/ 9190 w 12953"/>
              <a:gd name="T71" fmla="*/ 4456 h 12953"/>
              <a:gd name="T72" fmla="*/ 9733 w 12953"/>
              <a:gd name="T73" fmla="*/ 3913 h 12953"/>
              <a:gd name="T74" fmla="*/ 10095 w 12953"/>
              <a:gd name="T75" fmla="*/ 3913 h 12953"/>
              <a:gd name="T76" fmla="*/ 10819 w 12953"/>
              <a:gd name="T77" fmla="*/ 4637 h 12953"/>
              <a:gd name="T78" fmla="*/ 10819 w 12953"/>
              <a:gd name="T79" fmla="*/ 4999 h 12953"/>
              <a:gd name="T80" fmla="*/ 10276 w 12953"/>
              <a:gd name="T81" fmla="*/ 5542 h 129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2953" h="12953">
                <a:moveTo>
                  <a:pt x="9747" y="8884"/>
                </a:moveTo>
                <a:lnTo>
                  <a:pt x="9489" y="8626"/>
                </a:lnTo>
                <a:lnTo>
                  <a:pt x="12720" y="5396"/>
                </a:lnTo>
                <a:cubicBezTo>
                  <a:pt x="12953" y="5162"/>
                  <a:pt x="12912" y="4742"/>
                  <a:pt x="12627" y="4456"/>
                </a:cubicBezTo>
                <a:lnTo>
                  <a:pt x="8497" y="326"/>
                </a:lnTo>
                <a:cubicBezTo>
                  <a:pt x="8211" y="41"/>
                  <a:pt x="7791" y="0"/>
                  <a:pt x="7557" y="233"/>
                </a:cubicBezTo>
                <a:lnTo>
                  <a:pt x="4327" y="3464"/>
                </a:lnTo>
                <a:lnTo>
                  <a:pt x="4069" y="3205"/>
                </a:lnTo>
                <a:cubicBezTo>
                  <a:pt x="3783" y="2920"/>
                  <a:pt x="3357" y="2885"/>
                  <a:pt x="3116" y="3126"/>
                </a:cubicBezTo>
                <a:lnTo>
                  <a:pt x="715" y="5526"/>
                </a:lnTo>
                <a:cubicBezTo>
                  <a:pt x="553" y="5688"/>
                  <a:pt x="516" y="5934"/>
                  <a:pt x="596" y="6165"/>
                </a:cubicBezTo>
                <a:lnTo>
                  <a:pt x="595" y="6163"/>
                </a:lnTo>
                <a:lnTo>
                  <a:pt x="1151" y="9479"/>
                </a:lnTo>
                <a:lnTo>
                  <a:pt x="285" y="10345"/>
                </a:lnTo>
                <a:cubicBezTo>
                  <a:pt x="0" y="10630"/>
                  <a:pt x="0" y="11092"/>
                  <a:pt x="285" y="11377"/>
                </a:cubicBezTo>
                <a:lnTo>
                  <a:pt x="1576" y="12668"/>
                </a:lnTo>
                <a:cubicBezTo>
                  <a:pt x="1861" y="12953"/>
                  <a:pt x="2323" y="12953"/>
                  <a:pt x="2608" y="12668"/>
                </a:cubicBezTo>
                <a:lnTo>
                  <a:pt x="3474" y="11802"/>
                </a:lnTo>
                <a:lnTo>
                  <a:pt x="6790" y="12358"/>
                </a:lnTo>
                <a:lnTo>
                  <a:pt x="6788" y="12356"/>
                </a:lnTo>
                <a:cubicBezTo>
                  <a:pt x="7018" y="12437"/>
                  <a:pt x="7265" y="12400"/>
                  <a:pt x="7427" y="12238"/>
                </a:cubicBezTo>
                <a:lnTo>
                  <a:pt x="9827" y="9837"/>
                </a:lnTo>
                <a:cubicBezTo>
                  <a:pt x="10068" y="9596"/>
                  <a:pt x="10033" y="9169"/>
                  <a:pt x="9747" y="8884"/>
                </a:cubicBezTo>
                <a:close/>
                <a:moveTo>
                  <a:pt x="8497" y="3763"/>
                </a:moveTo>
                <a:cubicBezTo>
                  <a:pt x="8397" y="3863"/>
                  <a:pt x="8235" y="3863"/>
                  <a:pt x="8135" y="3763"/>
                </a:cubicBezTo>
                <a:lnTo>
                  <a:pt x="7411" y="3039"/>
                </a:lnTo>
                <a:cubicBezTo>
                  <a:pt x="7311" y="2939"/>
                  <a:pt x="7311" y="2777"/>
                  <a:pt x="7411" y="2677"/>
                </a:cubicBezTo>
                <a:lnTo>
                  <a:pt x="7954" y="2134"/>
                </a:lnTo>
                <a:cubicBezTo>
                  <a:pt x="8054" y="2034"/>
                  <a:pt x="8216" y="2034"/>
                  <a:pt x="8316" y="2134"/>
                </a:cubicBezTo>
                <a:lnTo>
                  <a:pt x="9040" y="2858"/>
                </a:lnTo>
                <a:cubicBezTo>
                  <a:pt x="9140" y="2958"/>
                  <a:pt x="9140" y="3120"/>
                  <a:pt x="9040" y="3220"/>
                </a:cubicBezTo>
                <a:lnTo>
                  <a:pt x="8497" y="3763"/>
                </a:lnTo>
                <a:close/>
                <a:moveTo>
                  <a:pt x="10276" y="5542"/>
                </a:moveTo>
                <a:cubicBezTo>
                  <a:pt x="10176" y="5642"/>
                  <a:pt x="10014" y="5642"/>
                  <a:pt x="9914" y="5542"/>
                </a:cubicBezTo>
                <a:lnTo>
                  <a:pt x="9190" y="4818"/>
                </a:lnTo>
                <a:cubicBezTo>
                  <a:pt x="9090" y="4718"/>
                  <a:pt x="9090" y="4556"/>
                  <a:pt x="9190" y="4456"/>
                </a:cubicBezTo>
                <a:lnTo>
                  <a:pt x="9733" y="3913"/>
                </a:lnTo>
                <a:cubicBezTo>
                  <a:pt x="9833" y="3813"/>
                  <a:pt x="9995" y="3813"/>
                  <a:pt x="10095" y="3913"/>
                </a:cubicBezTo>
                <a:lnTo>
                  <a:pt x="10819" y="4637"/>
                </a:lnTo>
                <a:cubicBezTo>
                  <a:pt x="10919" y="4737"/>
                  <a:pt x="10919" y="4899"/>
                  <a:pt x="10819" y="4999"/>
                </a:cubicBezTo>
                <a:lnTo>
                  <a:pt x="10276" y="554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1763102" y="1119505"/>
            <a:ext cx="5868035" cy="369570"/>
            <a:chOff x="1076" y="2687"/>
            <a:chExt cx="9241" cy="582"/>
          </a:xfrm>
        </p:grpSpPr>
        <p:sp>
          <p:nvSpPr>
            <p:cNvPr id="19" name="右箭头 18"/>
            <p:cNvSpPr/>
            <p:nvPr/>
          </p:nvSpPr>
          <p:spPr>
            <a:xfrm>
              <a:off x="7314" y="2750"/>
              <a:ext cx="599" cy="445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076" y="2687"/>
              <a:ext cx="6237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扎带整理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两线路，检查网线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类型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8447" y="2689"/>
              <a:ext cx="1870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贴心服务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115363" y="1640626"/>
            <a:ext cx="2448272" cy="2407950"/>
            <a:chOff x="1043608" y="2144816"/>
            <a:chExt cx="2448272" cy="240795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09886" y="2787774"/>
              <a:ext cx="1741846" cy="1764992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1043608" y="2144816"/>
              <a:ext cx="2448272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整理擦拭网线、电源线有没有</a:t>
              </a:r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插好</a:t>
              </a:r>
              <a:r>
                <a:rPr lang="en-US" altLang="zh-CN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/</a:t>
              </a:r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断裂</a:t>
              </a:r>
              <a:endPara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776356" y="1640626"/>
            <a:ext cx="3479213" cy="1591670"/>
            <a:chOff x="4704601" y="2144816"/>
            <a:chExt cx="3479213" cy="1591670"/>
          </a:xfrm>
        </p:grpSpPr>
        <p:sp>
          <p:nvSpPr>
            <p:cNvPr id="42" name="文本框 41"/>
            <p:cNvSpPr txBox="1"/>
            <p:nvPr/>
          </p:nvSpPr>
          <p:spPr>
            <a:xfrm>
              <a:off x="4704601" y="2144816"/>
              <a:ext cx="3479213" cy="61555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看网线上的字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（</a:t>
              </a: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CAT 5 </a:t>
              </a: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差</a:t>
              </a: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,</a:t>
              </a:r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CAT 5e</a:t>
              </a: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/</a:t>
              </a:r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CAT </a:t>
              </a: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6 </a:t>
              </a: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好</a:t>
              </a:r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）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88024" y="2787774"/>
              <a:ext cx="2882277" cy="948712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827405" y="4506595"/>
            <a:ext cx="80740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开口：您的网线是</a:t>
            </a:r>
            <a:r>
              <a:rPr lang="zh-CN" altLang="en-US" b="1" u="sng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超</a:t>
            </a:r>
            <a:r>
              <a:rPr lang="en-US" altLang="zh-CN" b="1" u="sng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b="1" u="sng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网线，网速无法稳定在千兆以上，建议更换</a:t>
            </a:r>
            <a:r>
              <a:rPr lang="en-US" altLang="zh-CN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类线</a:t>
            </a:r>
            <a:endParaRPr lang="zh-CN" altLang="en-US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7405" y="4227830"/>
            <a:ext cx="80740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开口：线路已经为您用扎带捆起来了，美观的同时避免信号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干扰</a:t>
            </a:r>
            <a:endParaRPr lang="zh-CN" altLang="en-US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8440" y="843915"/>
            <a:ext cx="23641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二步：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理</a:t>
            </a:r>
            <a:endParaRPr lang="en-US" altLang="zh-CN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plug_161906"/>
          <p:cNvSpPr/>
          <p:nvPr/>
        </p:nvSpPr>
        <p:spPr>
          <a:xfrm>
            <a:off x="2772410" y="699770"/>
            <a:ext cx="410778" cy="410845"/>
          </a:xfrm>
          <a:custGeom>
            <a:avLst/>
            <a:gdLst>
              <a:gd name="connsiteX0" fmla="*/ 132475 w 530834"/>
              <a:gd name="connsiteY0" fmla="*/ 271521 h 605522"/>
              <a:gd name="connsiteX1" fmla="*/ 101654 w 530834"/>
              <a:gd name="connsiteY1" fmla="*/ 302298 h 605522"/>
              <a:gd name="connsiteX2" fmla="*/ 132475 w 530834"/>
              <a:gd name="connsiteY2" fmla="*/ 333074 h 605522"/>
              <a:gd name="connsiteX3" fmla="*/ 163296 w 530834"/>
              <a:gd name="connsiteY3" fmla="*/ 302298 h 605522"/>
              <a:gd name="connsiteX4" fmla="*/ 132475 w 530834"/>
              <a:gd name="connsiteY4" fmla="*/ 271521 h 605522"/>
              <a:gd name="connsiteX5" fmla="*/ 57373 w 530834"/>
              <a:gd name="connsiteY5" fmla="*/ 2329 h 605522"/>
              <a:gd name="connsiteX6" fmla="*/ 72320 w 530834"/>
              <a:gd name="connsiteY6" fmla="*/ 17345 h 605522"/>
              <a:gd name="connsiteX7" fmla="*/ 72320 w 530834"/>
              <a:gd name="connsiteY7" fmla="*/ 144238 h 605522"/>
              <a:gd name="connsiteX8" fmla="*/ 192542 w 530834"/>
              <a:gd name="connsiteY8" fmla="*/ 144238 h 605522"/>
              <a:gd name="connsiteX9" fmla="*/ 192542 w 530834"/>
              <a:gd name="connsiteY9" fmla="*/ 17345 h 605522"/>
              <a:gd name="connsiteX10" fmla="*/ 207489 w 530834"/>
              <a:gd name="connsiteY10" fmla="*/ 2329 h 605522"/>
              <a:gd name="connsiteX11" fmla="*/ 222436 w 530834"/>
              <a:gd name="connsiteY11" fmla="*/ 17345 h 605522"/>
              <a:gd name="connsiteX12" fmla="*/ 222436 w 530834"/>
              <a:gd name="connsiteY12" fmla="*/ 144146 h 605522"/>
              <a:gd name="connsiteX13" fmla="*/ 265326 w 530834"/>
              <a:gd name="connsiteY13" fmla="*/ 144146 h 605522"/>
              <a:gd name="connsiteX14" fmla="*/ 265326 w 530834"/>
              <a:gd name="connsiteY14" fmla="*/ 180202 h 605522"/>
              <a:gd name="connsiteX15" fmla="*/ 265326 w 530834"/>
              <a:gd name="connsiteY15" fmla="*/ 180295 h 605522"/>
              <a:gd name="connsiteX16" fmla="*/ 0 w 530834"/>
              <a:gd name="connsiteY16" fmla="*/ 180295 h 605522"/>
              <a:gd name="connsiteX17" fmla="*/ 0 w 530834"/>
              <a:gd name="connsiteY17" fmla="*/ 144238 h 605522"/>
              <a:gd name="connsiteX18" fmla="*/ 42333 w 530834"/>
              <a:gd name="connsiteY18" fmla="*/ 144238 h 605522"/>
              <a:gd name="connsiteX19" fmla="*/ 42333 w 530834"/>
              <a:gd name="connsiteY19" fmla="*/ 17345 h 605522"/>
              <a:gd name="connsiteX20" fmla="*/ 57373 w 530834"/>
              <a:gd name="connsiteY20" fmla="*/ 2329 h 605522"/>
              <a:gd name="connsiteX21" fmla="*/ 425552 w 530834"/>
              <a:gd name="connsiteY21" fmla="*/ 0 h 605522"/>
              <a:gd name="connsiteX22" fmla="*/ 530826 w 530834"/>
              <a:gd name="connsiteY22" fmla="*/ 106142 h 605522"/>
              <a:gd name="connsiteX23" fmla="*/ 530826 w 530834"/>
              <a:gd name="connsiteY23" fmla="*/ 272911 h 605522"/>
              <a:gd name="connsiteX24" fmla="*/ 519315 w 530834"/>
              <a:gd name="connsiteY24" fmla="*/ 284406 h 605522"/>
              <a:gd name="connsiteX25" fmla="*/ 507804 w 530834"/>
              <a:gd name="connsiteY25" fmla="*/ 272911 h 605522"/>
              <a:gd name="connsiteX26" fmla="*/ 507804 w 530834"/>
              <a:gd name="connsiteY26" fmla="*/ 106142 h 605522"/>
              <a:gd name="connsiteX27" fmla="*/ 424995 w 530834"/>
              <a:gd name="connsiteY27" fmla="*/ 23453 h 605522"/>
              <a:gd name="connsiteX28" fmla="*/ 342187 w 530834"/>
              <a:gd name="connsiteY28" fmla="*/ 106142 h 605522"/>
              <a:gd name="connsiteX29" fmla="*/ 342187 w 530834"/>
              <a:gd name="connsiteY29" fmla="*/ 495023 h 605522"/>
              <a:gd name="connsiteX30" fmla="*/ 231529 w 530834"/>
              <a:gd name="connsiteY30" fmla="*/ 605522 h 605522"/>
              <a:gd name="connsiteX31" fmla="*/ 120870 w 530834"/>
              <a:gd name="connsiteY31" fmla="*/ 495023 h 605522"/>
              <a:gd name="connsiteX32" fmla="*/ 120870 w 530834"/>
              <a:gd name="connsiteY32" fmla="*/ 413353 h 605522"/>
              <a:gd name="connsiteX33" fmla="*/ 120870 w 530834"/>
              <a:gd name="connsiteY33" fmla="*/ 412797 h 605522"/>
              <a:gd name="connsiteX34" fmla="*/ 0 w 530834"/>
              <a:gd name="connsiteY34" fmla="*/ 280698 h 605522"/>
              <a:gd name="connsiteX35" fmla="*/ 0 w 530834"/>
              <a:gd name="connsiteY35" fmla="*/ 203849 h 605522"/>
              <a:gd name="connsiteX36" fmla="*/ 265320 w 530834"/>
              <a:gd name="connsiteY36" fmla="*/ 203849 h 605522"/>
              <a:gd name="connsiteX37" fmla="*/ 265320 w 530834"/>
              <a:gd name="connsiteY37" fmla="*/ 280698 h 605522"/>
              <a:gd name="connsiteX38" fmla="*/ 144450 w 530834"/>
              <a:gd name="connsiteY38" fmla="*/ 412797 h 605522"/>
              <a:gd name="connsiteX39" fmla="*/ 144450 w 530834"/>
              <a:gd name="connsiteY39" fmla="*/ 413353 h 605522"/>
              <a:gd name="connsiteX40" fmla="*/ 144450 w 530834"/>
              <a:gd name="connsiteY40" fmla="*/ 495023 h 605522"/>
              <a:gd name="connsiteX41" fmla="*/ 231622 w 530834"/>
              <a:gd name="connsiteY41" fmla="*/ 582532 h 605522"/>
              <a:gd name="connsiteX42" fmla="*/ 319257 w 530834"/>
              <a:gd name="connsiteY42" fmla="*/ 495023 h 605522"/>
              <a:gd name="connsiteX43" fmla="*/ 319257 w 530834"/>
              <a:gd name="connsiteY43" fmla="*/ 106142 h 605522"/>
              <a:gd name="connsiteX44" fmla="*/ 425552 w 530834"/>
              <a:gd name="connsiteY44" fmla="*/ 0 h 60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30834" h="605522">
                <a:moveTo>
                  <a:pt x="132475" y="271521"/>
                </a:moveTo>
                <a:cubicBezTo>
                  <a:pt x="115672" y="271521"/>
                  <a:pt x="101654" y="285055"/>
                  <a:pt x="101654" y="302298"/>
                </a:cubicBezTo>
                <a:cubicBezTo>
                  <a:pt x="101654" y="319633"/>
                  <a:pt x="115672" y="333630"/>
                  <a:pt x="132475" y="333074"/>
                </a:cubicBezTo>
                <a:cubicBezTo>
                  <a:pt x="149278" y="333074"/>
                  <a:pt x="163296" y="319633"/>
                  <a:pt x="163296" y="302298"/>
                </a:cubicBezTo>
                <a:cubicBezTo>
                  <a:pt x="163296" y="285519"/>
                  <a:pt x="149835" y="271521"/>
                  <a:pt x="132475" y="271521"/>
                </a:cubicBezTo>
                <a:close/>
                <a:moveTo>
                  <a:pt x="57373" y="2329"/>
                </a:moveTo>
                <a:cubicBezTo>
                  <a:pt x="65635" y="2329"/>
                  <a:pt x="72320" y="9188"/>
                  <a:pt x="72320" y="17345"/>
                </a:cubicBezTo>
                <a:lnTo>
                  <a:pt x="72320" y="144238"/>
                </a:lnTo>
                <a:lnTo>
                  <a:pt x="192542" y="144238"/>
                </a:lnTo>
                <a:lnTo>
                  <a:pt x="192542" y="17345"/>
                </a:lnTo>
                <a:cubicBezTo>
                  <a:pt x="192542" y="9003"/>
                  <a:pt x="199319" y="2329"/>
                  <a:pt x="207489" y="2329"/>
                </a:cubicBezTo>
                <a:cubicBezTo>
                  <a:pt x="215752" y="2329"/>
                  <a:pt x="222436" y="9188"/>
                  <a:pt x="222436" y="17345"/>
                </a:cubicBezTo>
                <a:lnTo>
                  <a:pt x="222436" y="144146"/>
                </a:lnTo>
                <a:lnTo>
                  <a:pt x="265326" y="144146"/>
                </a:lnTo>
                <a:lnTo>
                  <a:pt x="265326" y="180202"/>
                </a:lnTo>
                <a:lnTo>
                  <a:pt x="265326" y="180295"/>
                </a:lnTo>
                <a:lnTo>
                  <a:pt x="0" y="180295"/>
                </a:lnTo>
                <a:lnTo>
                  <a:pt x="0" y="144238"/>
                </a:lnTo>
                <a:lnTo>
                  <a:pt x="42333" y="144238"/>
                </a:lnTo>
                <a:lnTo>
                  <a:pt x="42333" y="17345"/>
                </a:lnTo>
                <a:cubicBezTo>
                  <a:pt x="42333" y="9188"/>
                  <a:pt x="49018" y="2329"/>
                  <a:pt x="57373" y="2329"/>
                </a:cubicBezTo>
                <a:close/>
                <a:moveTo>
                  <a:pt x="425552" y="0"/>
                </a:moveTo>
                <a:cubicBezTo>
                  <a:pt x="483852" y="0"/>
                  <a:pt x="531569" y="47556"/>
                  <a:pt x="530826" y="106142"/>
                </a:cubicBezTo>
                <a:lnTo>
                  <a:pt x="530826" y="272911"/>
                </a:lnTo>
                <a:cubicBezTo>
                  <a:pt x="530826" y="279122"/>
                  <a:pt x="525628" y="284406"/>
                  <a:pt x="519315" y="284406"/>
                </a:cubicBezTo>
                <a:cubicBezTo>
                  <a:pt x="513095" y="284406"/>
                  <a:pt x="507804" y="279215"/>
                  <a:pt x="507804" y="272911"/>
                </a:cubicBezTo>
                <a:lnTo>
                  <a:pt x="507804" y="106142"/>
                </a:lnTo>
                <a:cubicBezTo>
                  <a:pt x="507804" y="60441"/>
                  <a:pt x="470763" y="23453"/>
                  <a:pt x="424995" y="23453"/>
                </a:cubicBezTo>
                <a:cubicBezTo>
                  <a:pt x="379135" y="23453"/>
                  <a:pt x="342187" y="60534"/>
                  <a:pt x="342187" y="106142"/>
                </a:cubicBezTo>
                <a:lnTo>
                  <a:pt x="342187" y="495023"/>
                </a:lnTo>
                <a:cubicBezTo>
                  <a:pt x="342187" y="555927"/>
                  <a:pt x="292521" y="605522"/>
                  <a:pt x="231529" y="605522"/>
                </a:cubicBezTo>
                <a:cubicBezTo>
                  <a:pt x="170444" y="605522"/>
                  <a:pt x="120870" y="556112"/>
                  <a:pt x="120870" y="495023"/>
                </a:cubicBezTo>
                <a:lnTo>
                  <a:pt x="120870" y="413353"/>
                </a:lnTo>
                <a:lnTo>
                  <a:pt x="120870" y="412797"/>
                </a:lnTo>
                <a:cubicBezTo>
                  <a:pt x="53473" y="406679"/>
                  <a:pt x="0" y="349946"/>
                  <a:pt x="0" y="280698"/>
                </a:cubicBezTo>
                <a:lnTo>
                  <a:pt x="0" y="203849"/>
                </a:lnTo>
                <a:lnTo>
                  <a:pt x="265320" y="203849"/>
                </a:lnTo>
                <a:lnTo>
                  <a:pt x="265320" y="280698"/>
                </a:lnTo>
                <a:cubicBezTo>
                  <a:pt x="265320" y="349946"/>
                  <a:pt x="212312" y="407049"/>
                  <a:pt x="144450" y="412797"/>
                </a:cubicBezTo>
                <a:lnTo>
                  <a:pt x="144450" y="413353"/>
                </a:lnTo>
                <a:lnTo>
                  <a:pt x="144450" y="495023"/>
                </a:lnTo>
                <a:cubicBezTo>
                  <a:pt x="144450" y="543134"/>
                  <a:pt x="182976" y="582532"/>
                  <a:pt x="231622" y="582532"/>
                </a:cubicBezTo>
                <a:cubicBezTo>
                  <a:pt x="280267" y="582532"/>
                  <a:pt x="319257" y="543134"/>
                  <a:pt x="319257" y="495023"/>
                </a:cubicBezTo>
                <a:lnTo>
                  <a:pt x="319257" y="106142"/>
                </a:lnTo>
                <a:cubicBezTo>
                  <a:pt x="319257" y="47556"/>
                  <a:pt x="366881" y="0"/>
                  <a:pt x="4255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f9af0d4e-0f99-44b6-9062-2b0aba0ea05d"/>
          <p:cNvSpPr/>
          <p:nvPr/>
        </p:nvSpPr>
        <p:spPr>
          <a:xfrm>
            <a:off x="3924334" y="699770"/>
            <a:ext cx="410778" cy="410845"/>
          </a:xfrm>
          <a:custGeom>
            <a:avLst/>
            <a:gdLst>
              <a:gd name="T0" fmla="*/ 9747 w 12953"/>
              <a:gd name="T1" fmla="*/ 8884 h 12953"/>
              <a:gd name="T2" fmla="*/ 9489 w 12953"/>
              <a:gd name="T3" fmla="*/ 8626 h 12953"/>
              <a:gd name="T4" fmla="*/ 12720 w 12953"/>
              <a:gd name="T5" fmla="*/ 5396 h 12953"/>
              <a:gd name="T6" fmla="*/ 12627 w 12953"/>
              <a:gd name="T7" fmla="*/ 4456 h 12953"/>
              <a:gd name="T8" fmla="*/ 8497 w 12953"/>
              <a:gd name="T9" fmla="*/ 326 h 12953"/>
              <a:gd name="T10" fmla="*/ 7557 w 12953"/>
              <a:gd name="T11" fmla="*/ 233 h 12953"/>
              <a:gd name="T12" fmla="*/ 4327 w 12953"/>
              <a:gd name="T13" fmla="*/ 3464 h 12953"/>
              <a:gd name="T14" fmla="*/ 4069 w 12953"/>
              <a:gd name="T15" fmla="*/ 3205 h 12953"/>
              <a:gd name="T16" fmla="*/ 3116 w 12953"/>
              <a:gd name="T17" fmla="*/ 3126 h 12953"/>
              <a:gd name="T18" fmla="*/ 715 w 12953"/>
              <a:gd name="T19" fmla="*/ 5526 h 12953"/>
              <a:gd name="T20" fmla="*/ 596 w 12953"/>
              <a:gd name="T21" fmla="*/ 6165 h 12953"/>
              <a:gd name="T22" fmla="*/ 595 w 12953"/>
              <a:gd name="T23" fmla="*/ 6163 h 12953"/>
              <a:gd name="T24" fmla="*/ 1151 w 12953"/>
              <a:gd name="T25" fmla="*/ 9479 h 12953"/>
              <a:gd name="T26" fmla="*/ 285 w 12953"/>
              <a:gd name="T27" fmla="*/ 10345 h 12953"/>
              <a:gd name="T28" fmla="*/ 285 w 12953"/>
              <a:gd name="T29" fmla="*/ 11377 h 12953"/>
              <a:gd name="T30" fmla="*/ 1576 w 12953"/>
              <a:gd name="T31" fmla="*/ 12668 h 12953"/>
              <a:gd name="T32" fmla="*/ 2608 w 12953"/>
              <a:gd name="T33" fmla="*/ 12668 h 12953"/>
              <a:gd name="T34" fmla="*/ 3474 w 12953"/>
              <a:gd name="T35" fmla="*/ 11802 h 12953"/>
              <a:gd name="T36" fmla="*/ 6790 w 12953"/>
              <a:gd name="T37" fmla="*/ 12358 h 12953"/>
              <a:gd name="T38" fmla="*/ 6788 w 12953"/>
              <a:gd name="T39" fmla="*/ 12356 h 12953"/>
              <a:gd name="T40" fmla="*/ 7427 w 12953"/>
              <a:gd name="T41" fmla="*/ 12238 h 12953"/>
              <a:gd name="T42" fmla="*/ 9827 w 12953"/>
              <a:gd name="T43" fmla="*/ 9837 h 12953"/>
              <a:gd name="T44" fmla="*/ 9747 w 12953"/>
              <a:gd name="T45" fmla="*/ 8884 h 12953"/>
              <a:gd name="T46" fmla="*/ 8497 w 12953"/>
              <a:gd name="T47" fmla="*/ 3763 h 12953"/>
              <a:gd name="T48" fmla="*/ 8135 w 12953"/>
              <a:gd name="T49" fmla="*/ 3763 h 12953"/>
              <a:gd name="T50" fmla="*/ 7411 w 12953"/>
              <a:gd name="T51" fmla="*/ 3039 h 12953"/>
              <a:gd name="T52" fmla="*/ 7411 w 12953"/>
              <a:gd name="T53" fmla="*/ 2677 h 12953"/>
              <a:gd name="T54" fmla="*/ 7954 w 12953"/>
              <a:gd name="T55" fmla="*/ 2134 h 12953"/>
              <a:gd name="T56" fmla="*/ 8316 w 12953"/>
              <a:gd name="T57" fmla="*/ 2134 h 12953"/>
              <a:gd name="T58" fmla="*/ 9040 w 12953"/>
              <a:gd name="T59" fmla="*/ 2858 h 12953"/>
              <a:gd name="T60" fmla="*/ 9040 w 12953"/>
              <a:gd name="T61" fmla="*/ 3220 h 12953"/>
              <a:gd name="T62" fmla="*/ 8497 w 12953"/>
              <a:gd name="T63" fmla="*/ 3763 h 12953"/>
              <a:gd name="T64" fmla="*/ 10276 w 12953"/>
              <a:gd name="T65" fmla="*/ 5542 h 12953"/>
              <a:gd name="T66" fmla="*/ 9914 w 12953"/>
              <a:gd name="T67" fmla="*/ 5542 h 12953"/>
              <a:gd name="T68" fmla="*/ 9190 w 12953"/>
              <a:gd name="T69" fmla="*/ 4818 h 12953"/>
              <a:gd name="T70" fmla="*/ 9190 w 12953"/>
              <a:gd name="T71" fmla="*/ 4456 h 12953"/>
              <a:gd name="T72" fmla="*/ 9733 w 12953"/>
              <a:gd name="T73" fmla="*/ 3913 h 12953"/>
              <a:gd name="T74" fmla="*/ 10095 w 12953"/>
              <a:gd name="T75" fmla="*/ 3913 h 12953"/>
              <a:gd name="T76" fmla="*/ 10819 w 12953"/>
              <a:gd name="T77" fmla="*/ 4637 h 12953"/>
              <a:gd name="T78" fmla="*/ 10819 w 12953"/>
              <a:gd name="T79" fmla="*/ 4999 h 12953"/>
              <a:gd name="T80" fmla="*/ 10276 w 12953"/>
              <a:gd name="T81" fmla="*/ 5542 h 129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2953" h="12953">
                <a:moveTo>
                  <a:pt x="9747" y="8884"/>
                </a:moveTo>
                <a:lnTo>
                  <a:pt x="9489" y="8626"/>
                </a:lnTo>
                <a:lnTo>
                  <a:pt x="12720" y="5396"/>
                </a:lnTo>
                <a:cubicBezTo>
                  <a:pt x="12953" y="5162"/>
                  <a:pt x="12912" y="4742"/>
                  <a:pt x="12627" y="4456"/>
                </a:cubicBezTo>
                <a:lnTo>
                  <a:pt x="8497" y="326"/>
                </a:lnTo>
                <a:cubicBezTo>
                  <a:pt x="8211" y="41"/>
                  <a:pt x="7791" y="0"/>
                  <a:pt x="7557" y="233"/>
                </a:cubicBezTo>
                <a:lnTo>
                  <a:pt x="4327" y="3464"/>
                </a:lnTo>
                <a:lnTo>
                  <a:pt x="4069" y="3205"/>
                </a:lnTo>
                <a:cubicBezTo>
                  <a:pt x="3783" y="2920"/>
                  <a:pt x="3357" y="2885"/>
                  <a:pt x="3116" y="3126"/>
                </a:cubicBezTo>
                <a:lnTo>
                  <a:pt x="715" y="5526"/>
                </a:lnTo>
                <a:cubicBezTo>
                  <a:pt x="553" y="5688"/>
                  <a:pt x="516" y="5934"/>
                  <a:pt x="596" y="6165"/>
                </a:cubicBezTo>
                <a:lnTo>
                  <a:pt x="595" y="6163"/>
                </a:lnTo>
                <a:lnTo>
                  <a:pt x="1151" y="9479"/>
                </a:lnTo>
                <a:lnTo>
                  <a:pt x="285" y="10345"/>
                </a:lnTo>
                <a:cubicBezTo>
                  <a:pt x="0" y="10630"/>
                  <a:pt x="0" y="11092"/>
                  <a:pt x="285" y="11377"/>
                </a:cubicBezTo>
                <a:lnTo>
                  <a:pt x="1576" y="12668"/>
                </a:lnTo>
                <a:cubicBezTo>
                  <a:pt x="1861" y="12953"/>
                  <a:pt x="2323" y="12953"/>
                  <a:pt x="2608" y="12668"/>
                </a:cubicBezTo>
                <a:lnTo>
                  <a:pt x="3474" y="11802"/>
                </a:lnTo>
                <a:lnTo>
                  <a:pt x="6790" y="12358"/>
                </a:lnTo>
                <a:lnTo>
                  <a:pt x="6788" y="12356"/>
                </a:lnTo>
                <a:cubicBezTo>
                  <a:pt x="7018" y="12437"/>
                  <a:pt x="7265" y="12400"/>
                  <a:pt x="7427" y="12238"/>
                </a:cubicBezTo>
                <a:lnTo>
                  <a:pt x="9827" y="9837"/>
                </a:lnTo>
                <a:cubicBezTo>
                  <a:pt x="10068" y="9596"/>
                  <a:pt x="10033" y="9169"/>
                  <a:pt x="9747" y="8884"/>
                </a:cubicBezTo>
                <a:close/>
                <a:moveTo>
                  <a:pt x="8497" y="3763"/>
                </a:moveTo>
                <a:cubicBezTo>
                  <a:pt x="8397" y="3863"/>
                  <a:pt x="8235" y="3863"/>
                  <a:pt x="8135" y="3763"/>
                </a:cubicBezTo>
                <a:lnTo>
                  <a:pt x="7411" y="3039"/>
                </a:lnTo>
                <a:cubicBezTo>
                  <a:pt x="7311" y="2939"/>
                  <a:pt x="7311" y="2777"/>
                  <a:pt x="7411" y="2677"/>
                </a:cubicBezTo>
                <a:lnTo>
                  <a:pt x="7954" y="2134"/>
                </a:lnTo>
                <a:cubicBezTo>
                  <a:pt x="8054" y="2034"/>
                  <a:pt x="8216" y="2034"/>
                  <a:pt x="8316" y="2134"/>
                </a:cubicBezTo>
                <a:lnTo>
                  <a:pt x="9040" y="2858"/>
                </a:lnTo>
                <a:cubicBezTo>
                  <a:pt x="9140" y="2958"/>
                  <a:pt x="9140" y="3120"/>
                  <a:pt x="9040" y="3220"/>
                </a:cubicBezTo>
                <a:lnTo>
                  <a:pt x="8497" y="3763"/>
                </a:lnTo>
                <a:close/>
                <a:moveTo>
                  <a:pt x="10276" y="5542"/>
                </a:moveTo>
                <a:cubicBezTo>
                  <a:pt x="10176" y="5642"/>
                  <a:pt x="10014" y="5642"/>
                  <a:pt x="9914" y="5542"/>
                </a:cubicBezTo>
                <a:lnTo>
                  <a:pt x="9190" y="4818"/>
                </a:lnTo>
                <a:cubicBezTo>
                  <a:pt x="9090" y="4718"/>
                  <a:pt x="9090" y="4556"/>
                  <a:pt x="9190" y="4456"/>
                </a:cubicBezTo>
                <a:lnTo>
                  <a:pt x="9733" y="3913"/>
                </a:lnTo>
                <a:cubicBezTo>
                  <a:pt x="9833" y="3813"/>
                  <a:pt x="9995" y="3813"/>
                  <a:pt x="10095" y="3913"/>
                </a:cubicBezTo>
                <a:lnTo>
                  <a:pt x="10819" y="4637"/>
                </a:lnTo>
                <a:cubicBezTo>
                  <a:pt x="10919" y="4737"/>
                  <a:pt x="10919" y="4899"/>
                  <a:pt x="10819" y="4999"/>
                </a:cubicBezTo>
                <a:lnTo>
                  <a:pt x="10276" y="554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5" grpId="0"/>
      <p:bldP spid="5" grpId="1"/>
      <p:bldP spid="7" grpId="0"/>
      <p:bldP spid="7" grpId="1"/>
      <p:bldP spid="2" grpId="0" bldLvl="0" animBg="1"/>
      <p:bldP spid="2" grpId="1" animBg="1"/>
      <p:bldP spid="8" grpId="0" animBg="1"/>
      <p:bldP spid="8" grpId="1" animBg="1"/>
      <p:bldP spid="10" grpId="0" bldLvl="0" animBg="1"/>
      <p:bldP spid="1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40640" y="21853"/>
            <a:ext cx="640356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义诊实操</a:t>
            </a:r>
            <a:r>
              <a:rPr lang="en-US" altLang="zh-CN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网络故障诊断 </a:t>
            </a:r>
            <a:r>
              <a:rPr lang="en-US" altLang="zh-CN" sz="2400" b="1" spc="200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zh-CN" altLang="en-US" sz="2400" b="1" spc="200" noProof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483192" y="987996"/>
            <a:ext cx="5868670" cy="645160"/>
            <a:chOff x="1076" y="2480"/>
            <a:chExt cx="9242" cy="1016"/>
          </a:xfrm>
        </p:grpSpPr>
        <p:sp>
          <p:nvSpPr>
            <p:cNvPr id="6" name="右箭头 5"/>
            <p:cNvSpPr/>
            <p:nvPr/>
          </p:nvSpPr>
          <p:spPr>
            <a:xfrm>
              <a:off x="7314" y="2750"/>
              <a:ext cx="599" cy="445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076" y="2687"/>
              <a:ext cx="5930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断电</a:t>
              </a:r>
              <a:r>
                <a:rPr lang="zh-CN" altLang="en-US" b="1" dirty="0">
                  <a:solidFill>
                    <a:srgbClr val="C00000"/>
                  </a:solidFill>
                  <a:highlight>
                    <a:srgbClr val="FFFF00"/>
                  </a:highligh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15秒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，重启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光猫、路由器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8448" y="2480"/>
              <a:ext cx="1870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清理缓存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提升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性能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043301" y="1881377"/>
            <a:ext cx="6676731" cy="2272089"/>
            <a:chOff x="1063621" y="2626232"/>
            <a:chExt cx="6676731" cy="227208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678018" y="2626232"/>
              <a:ext cx="2921258" cy="2272089"/>
            </a:xfrm>
            <a:prstGeom prst="rect">
              <a:avLst/>
            </a:prstGeom>
          </p:spPr>
        </p:pic>
        <p:sp>
          <p:nvSpPr>
            <p:cNvPr id="15" name="箭头: 左 14"/>
            <p:cNvSpPr/>
            <p:nvPr/>
          </p:nvSpPr>
          <p:spPr>
            <a:xfrm>
              <a:off x="4519649" y="3892912"/>
              <a:ext cx="1800200" cy="144016"/>
            </a:xfrm>
            <a:prstGeom prst="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箭头: 左 40"/>
            <p:cNvSpPr/>
            <p:nvPr/>
          </p:nvSpPr>
          <p:spPr>
            <a:xfrm rot="10800000">
              <a:off x="1619672" y="3533994"/>
              <a:ext cx="1800200" cy="144016"/>
            </a:xfrm>
            <a:prstGeom prst="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5726124" y="3571602"/>
              <a:ext cx="2014228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也可以开关重启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063621" y="3245691"/>
              <a:ext cx="1843069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可以拔电源线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18440" y="843915"/>
            <a:ext cx="23641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第三步：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段</a:t>
            </a:r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断</a:t>
            </a:r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</a:t>
            </a:r>
            <a:endParaRPr lang="en-US" altLang="zh-CN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iconfont-10951-5212960"/>
          <p:cNvSpPr/>
          <p:nvPr/>
        </p:nvSpPr>
        <p:spPr>
          <a:xfrm>
            <a:off x="4284345" y="699770"/>
            <a:ext cx="424180" cy="407035"/>
          </a:xfrm>
          <a:custGeom>
            <a:avLst/>
            <a:gdLst>
              <a:gd name="connsiteX0" fmla="*/ 309815 w 531614"/>
              <a:gd name="connsiteY0" fmla="*/ 280439 h 419121"/>
              <a:gd name="connsiteX1" fmla="*/ 472975 w 531614"/>
              <a:gd name="connsiteY1" fmla="*/ 280439 h 419121"/>
              <a:gd name="connsiteX2" fmla="*/ 476261 w 531614"/>
              <a:gd name="connsiteY2" fmla="*/ 283725 h 419121"/>
              <a:gd name="connsiteX3" fmla="*/ 476261 w 531614"/>
              <a:gd name="connsiteY3" fmla="*/ 365339 h 419121"/>
              <a:gd name="connsiteX4" fmla="*/ 472928 w 531614"/>
              <a:gd name="connsiteY4" fmla="*/ 368529 h 419121"/>
              <a:gd name="connsiteX5" fmla="*/ 309815 w 531614"/>
              <a:gd name="connsiteY5" fmla="*/ 368529 h 419121"/>
              <a:gd name="connsiteX6" fmla="*/ 306529 w 531614"/>
              <a:gd name="connsiteY6" fmla="*/ 365244 h 419121"/>
              <a:gd name="connsiteX7" fmla="*/ 306529 w 531614"/>
              <a:gd name="connsiteY7" fmla="*/ 283725 h 419121"/>
              <a:gd name="connsiteX8" fmla="*/ 309815 w 531614"/>
              <a:gd name="connsiteY8" fmla="*/ 280439 h 419121"/>
              <a:gd name="connsiteX9" fmla="*/ 25004 w 531614"/>
              <a:gd name="connsiteY9" fmla="*/ 250616 h 419121"/>
              <a:gd name="connsiteX10" fmla="*/ 25004 w 531614"/>
              <a:gd name="connsiteY10" fmla="*/ 394117 h 419121"/>
              <a:gd name="connsiteX11" fmla="*/ 506610 w 531614"/>
              <a:gd name="connsiteY11" fmla="*/ 394117 h 419121"/>
              <a:gd name="connsiteX12" fmla="*/ 506610 w 531614"/>
              <a:gd name="connsiteY12" fmla="*/ 250616 h 419121"/>
              <a:gd name="connsiteX13" fmla="*/ 89873 w 531614"/>
              <a:gd name="connsiteY13" fmla="*/ 0 h 419121"/>
              <a:gd name="connsiteX14" fmla="*/ 102399 w 531614"/>
              <a:gd name="connsiteY14" fmla="*/ 12479 h 419121"/>
              <a:gd name="connsiteX15" fmla="*/ 102399 w 531614"/>
              <a:gd name="connsiteY15" fmla="*/ 224420 h 419121"/>
              <a:gd name="connsiteX16" fmla="*/ 102303 w 531614"/>
              <a:gd name="connsiteY16" fmla="*/ 225611 h 419121"/>
              <a:gd name="connsiteX17" fmla="*/ 253043 w 531614"/>
              <a:gd name="connsiteY17" fmla="*/ 225611 h 419121"/>
              <a:gd name="connsiteX18" fmla="*/ 252996 w 531614"/>
              <a:gd name="connsiteY18" fmla="*/ 224420 h 419121"/>
              <a:gd name="connsiteX19" fmla="*/ 252996 w 531614"/>
              <a:gd name="connsiteY19" fmla="*/ 12479 h 419121"/>
              <a:gd name="connsiteX20" fmla="*/ 265521 w 531614"/>
              <a:gd name="connsiteY20" fmla="*/ 0 h 419121"/>
              <a:gd name="connsiteX21" fmla="*/ 278000 w 531614"/>
              <a:gd name="connsiteY21" fmla="*/ 12479 h 419121"/>
              <a:gd name="connsiteX22" fmla="*/ 278000 w 531614"/>
              <a:gd name="connsiteY22" fmla="*/ 224420 h 419121"/>
              <a:gd name="connsiteX23" fmla="*/ 277952 w 531614"/>
              <a:gd name="connsiteY23" fmla="*/ 225611 h 419121"/>
              <a:gd name="connsiteX24" fmla="*/ 428692 w 531614"/>
              <a:gd name="connsiteY24" fmla="*/ 225611 h 419121"/>
              <a:gd name="connsiteX25" fmla="*/ 428644 w 531614"/>
              <a:gd name="connsiteY25" fmla="*/ 224420 h 419121"/>
              <a:gd name="connsiteX26" fmla="*/ 428644 w 531614"/>
              <a:gd name="connsiteY26" fmla="*/ 12479 h 419121"/>
              <a:gd name="connsiteX27" fmla="*/ 441123 w 531614"/>
              <a:gd name="connsiteY27" fmla="*/ 0 h 419121"/>
              <a:gd name="connsiteX28" fmla="*/ 453649 w 531614"/>
              <a:gd name="connsiteY28" fmla="*/ 12479 h 419121"/>
              <a:gd name="connsiteX29" fmla="*/ 453649 w 531614"/>
              <a:gd name="connsiteY29" fmla="*/ 224420 h 419121"/>
              <a:gd name="connsiteX30" fmla="*/ 453553 w 531614"/>
              <a:gd name="connsiteY30" fmla="*/ 225611 h 419121"/>
              <a:gd name="connsiteX31" fmla="*/ 516135 w 531614"/>
              <a:gd name="connsiteY31" fmla="*/ 225611 h 419121"/>
              <a:gd name="connsiteX32" fmla="*/ 531614 w 531614"/>
              <a:gd name="connsiteY32" fmla="*/ 241090 h 419121"/>
              <a:gd name="connsiteX33" fmla="*/ 531614 w 531614"/>
              <a:gd name="connsiteY33" fmla="*/ 403642 h 419121"/>
              <a:gd name="connsiteX34" fmla="*/ 516135 w 531614"/>
              <a:gd name="connsiteY34" fmla="*/ 419121 h 419121"/>
              <a:gd name="connsiteX35" fmla="*/ 15479 w 531614"/>
              <a:gd name="connsiteY35" fmla="*/ 419121 h 419121"/>
              <a:gd name="connsiteX36" fmla="*/ 0 w 531614"/>
              <a:gd name="connsiteY36" fmla="*/ 403642 h 419121"/>
              <a:gd name="connsiteX37" fmla="*/ 0 w 531614"/>
              <a:gd name="connsiteY37" fmla="*/ 241090 h 419121"/>
              <a:gd name="connsiteX38" fmla="*/ 15479 w 531614"/>
              <a:gd name="connsiteY38" fmla="*/ 225611 h 419121"/>
              <a:gd name="connsiteX39" fmla="*/ 77442 w 531614"/>
              <a:gd name="connsiteY39" fmla="*/ 225611 h 419121"/>
              <a:gd name="connsiteX40" fmla="*/ 77394 w 531614"/>
              <a:gd name="connsiteY40" fmla="*/ 224420 h 419121"/>
              <a:gd name="connsiteX41" fmla="*/ 77394 w 531614"/>
              <a:gd name="connsiteY41" fmla="*/ 12479 h 419121"/>
              <a:gd name="connsiteX42" fmla="*/ 89873 w 531614"/>
              <a:gd name="connsiteY42" fmla="*/ 0 h 4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31614" h="419121">
                <a:moveTo>
                  <a:pt x="309815" y="280439"/>
                </a:moveTo>
                <a:lnTo>
                  <a:pt x="472975" y="280439"/>
                </a:lnTo>
                <a:cubicBezTo>
                  <a:pt x="474785" y="280439"/>
                  <a:pt x="476261" y="281868"/>
                  <a:pt x="476261" y="283725"/>
                </a:cubicBezTo>
                <a:lnTo>
                  <a:pt x="476261" y="365339"/>
                </a:lnTo>
                <a:cubicBezTo>
                  <a:pt x="476214" y="367101"/>
                  <a:pt x="474785" y="368529"/>
                  <a:pt x="472928" y="368529"/>
                </a:cubicBezTo>
                <a:lnTo>
                  <a:pt x="309815" y="368529"/>
                </a:lnTo>
                <a:cubicBezTo>
                  <a:pt x="308006" y="368529"/>
                  <a:pt x="306529" y="367101"/>
                  <a:pt x="306529" y="365244"/>
                </a:cubicBezTo>
                <a:lnTo>
                  <a:pt x="306529" y="283725"/>
                </a:lnTo>
                <a:cubicBezTo>
                  <a:pt x="306529" y="281915"/>
                  <a:pt x="307958" y="280439"/>
                  <a:pt x="309815" y="280439"/>
                </a:cubicBezTo>
                <a:close/>
                <a:moveTo>
                  <a:pt x="25004" y="250616"/>
                </a:moveTo>
                <a:lnTo>
                  <a:pt x="25004" y="394117"/>
                </a:lnTo>
                <a:lnTo>
                  <a:pt x="506610" y="394117"/>
                </a:lnTo>
                <a:lnTo>
                  <a:pt x="506610" y="250616"/>
                </a:lnTo>
                <a:close/>
                <a:moveTo>
                  <a:pt x="89873" y="0"/>
                </a:moveTo>
                <a:cubicBezTo>
                  <a:pt x="96779" y="0"/>
                  <a:pt x="102399" y="5573"/>
                  <a:pt x="102399" y="12479"/>
                </a:cubicBezTo>
                <a:lnTo>
                  <a:pt x="102399" y="224420"/>
                </a:lnTo>
                <a:cubicBezTo>
                  <a:pt x="102399" y="224849"/>
                  <a:pt x="102399" y="225183"/>
                  <a:pt x="102303" y="225611"/>
                </a:cubicBezTo>
                <a:lnTo>
                  <a:pt x="253043" y="225611"/>
                </a:lnTo>
                <a:cubicBezTo>
                  <a:pt x="252996" y="225183"/>
                  <a:pt x="252996" y="224849"/>
                  <a:pt x="252996" y="224420"/>
                </a:cubicBezTo>
                <a:lnTo>
                  <a:pt x="252996" y="12479"/>
                </a:lnTo>
                <a:cubicBezTo>
                  <a:pt x="252996" y="5573"/>
                  <a:pt x="258616" y="0"/>
                  <a:pt x="265521" y="0"/>
                </a:cubicBezTo>
                <a:cubicBezTo>
                  <a:pt x="272427" y="0"/>
                  <a:pt x="278000" y="5573"/>
                  <a:pt x="278000" y="12479"/>
                </a:cubicBezTo>
                <a:lnTo>
                  <a:pt x="278000" y="224420"/>
                </a:lnTo>
                <a:cubicBezTo>
                  <a:pt x="278000" y="224849"/>
                  <a:pt x="278000" y="225183"/>
                  <a:pt x="277952" y="225611"/>
                </a:cubicBezTo>
                <a:lnTo>
                  <a:pt x="428692" y="225611"/>
                </a:lnTo>
                <a:cubicBezTo>
                  <a:pt x="428644" y="225183"/>
                  <a:pt x="428644" y="224849"/>
                  <a:pt x="428644" y="224420"/>
                </a:cubicBezTo>
                <a:lnTo>
                  <a:pt x="428644" y="12479"/>
                </a:lnTo>
                <a:cubicBezTo>
                  <a:pt x="428644" y="5573"/>
                  <a:pt x="434217" y="0"/>
                  <a:pt x="441123" y="0"/>
                </a:cubicBezTo>
                <a:cubicBezTo>
                  <a:pt x="448029" y="0"/>
                  <a:pt x="453649" y="5573"/>
                  <a:pt x="453649" y="12479"/>
                </a:cubicBezTo>
                <a:lnTo>
                  <a:pt x="453649" y="224420"/>
                </a:lnTo>
                <a:cubicBezTo>
                  <a:pt x="453649" y="224849"/>
                  <a:pt x="453649" y="225183"/>
                  <a:pt x="453553" y="225611"/>
                </a:cubicBezTo>
                <a:lnTo>
                  <a:pt x="516135" y="225611"/>
                </a:lnTo>
                <a:cubicBezTo>
                  <a:pt x="524661" y="225611"/>
                  <a:pt x="531614" y="232565"/>
                  <a:pt x="531614" y="241090"/>
                </a:cubicBezTo>
                <a:lnTo>
                  <a:pt x="531614" y="403642"/>
                </a:lnTo>
                <a:cubicBezTo>
                  <a:pt x="531614" y="412120"/>
                  <a:pt x="524661" y="419121"/>
                  <a:pt x="516135" y="419121"/>
                </a:cubicBezTo>
                <a:lnTo>
                  <a:pt x="15479" y="419121"/>
                </a:lnTo>
                <a:cubicBezTo>
                  <a:pt x="6954" y="419121"/>
                  <a:pt x="0" y="412120"/>
                  <a:pt x="0" y="403642"/>
                </a:cubicBezTo>
                <a:lnTo>
                  <a:pt x="0" y="241090"/>
                </a:lnTo>
                <a:cubicBezTo>
                  <a:pt x="0" y="232565"/>
                  <a:pt x="6954" y="225611"/>
                  <a:pt x="15479" y="225611"/>
                </a:cubicBezTo>
                <a:lnTo>
                  <a:pt x="77442" y="225611"/>
                </a:lnTo>
                <a:cubicBezTo>
                  <a:pt x="77394" y="225183"/>
                  <a:pt x="77394" y="224849"/>
                  <a:pt x="77394" y="224420"/>
                </a:cubicBezTo>
                <a:lnTo>
                  <a:pt x="77394" y="12479"/>
                </a:lnTo>
                <a:cubicBezTo>
                  <a:pt x="77394" y="5573"/>
                  <a:pt x="82967" y="0"/>
                  <a:pt x="898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dirty="0"/>
          </a:p>
        </p:txBody>
      </p:sp>
      <p:sp>
        <p:nvSpPr>
          <p:cNvPr id="3" name="f9af0d4e-0f99-44b6-9062-2b0aba0ea05d"/>
          <p:cNvSpPr/>
          <p:nvPr/>
        </p:nvSpPr>
        <p:spPr>
          <a:xfrm>
            <a:off x="5004435" y="699770"/>
            <a:ext cx="410845" cy="410845"/>
          </a:xfrm>
          <a:custGeom>
            <a:avLst/>
            <a:gdLst>
              <a:gd name="connsiteX0" fmla="*/ 1203030 w 1562119"/>
              <a:gd name="connsiteY0" fmla="*/ 1426195 h 1561951"/>
              <a:gd name="connsiteX1" fmla="*/ 1205007 w 1562119"/>
              <a:gd name="connsiteY1" fmla="*/ 1430969 h 1561951"/>
              <a:gd name="connsiteX2" fmla="*/ 1226579 w 1562119"/>
              <a:gd name="connsiteY2" fmla="*/ 1439904 h 1561951"/>
              <a:gd name="connsiteX3" fmla="*/ 1241833 w 1562119"/>
              <a:gd name="connsiteY3" fmla="*/ 1439904 h 1561951"/>
              <a:gd name="connsiteX4" fmla="*/ 1263405 w 1562119"/>
              <a:gd name="connsiteY4" fmla="*/ 1430969 h 1561951"/>
              <a:gd name="connsiteX5" fmla="*/ 1265382 w 1562119"/>
              <a:gd name="connsiteY5" fmla="*/ 1426195 h 1561951"/>
              <a:gd name="connsiteX6" fmla="*/ 295442 w 1562119"/>
              <a:gd name="connsiteY6" fmla="*/ 1426195 h 1561951"/>
              <a:gd name="connsiteX7" fmla="*/ 297419 w 1562119"/>
              <a:gd name="connsiteY7" fmla="*/ 1430969 h 1561951"/>
              <a:gd name="connsiteX8" fmla="*/ 318991 w 1562119"/>
              <a:gd name="connsiteY8" fmla="*/ 1439904 h 1561951"/>
              <a:gd name="connsiteX9" fmla="*/ 334244 w 1562119"/>
              <a:gd name="connsiteY9" fmla="*/ 1439904 h 1561951"/>
              <a:gd name="connsiteX10" fmla="*/ 355816 w 1562119"/>
              <a:gd name="connsiteY10" fmla="*/ 1430969 h 1561951"/>
              <a:gd name="connsiteX11" fmla="*/ 357793 w 1562119"/>
              <a:gd name="connsiteY11" fmla="*/ 1426195 h 1561951"/>
              <a:gd name="connsiteX12" fmla="*/ 1313534 w 1562119"/>
              <a:gd name="connsiteY12" fmla="*/ 1032633 h 1561951"/>
              <a:gd name="connsiteX13" fmla="*/ 1397414 w 1562119"/>
              <a:gd name="connsiteY13" fmla="*/ 1116541 h 1561951"/>
              <a:gd name="connsiteX14" fmla="*/ 1397400 w 1562119"/>
              <a:gd name="connsiteY14" fmla="*/ 1118053 h 1561951"/>
              <a:gd name="connsiteX15" fmla="*/ 1313506 w 1562119"/>
              <a:gd name="connsiteY15" fmla="*/ 1200422 h 1561951"/>
              <a:gd name="connsiteX16" fmla="*/ 1229624 w 1562119"/>
              <a:gd name="connsiteY16" fmla="*/ 1116514 h 1561951"/>
              <a:gd name="connsiteX17" fmla="*/ 1313534 w 1562119"/>
              <a:gd name="connsiteY17" fmla="*/ 1032633 h 1561951"/>
              <a:gd name="connsiteX18" fmla="*/ 1112187 w 1562119"/>
              <a:gd name="connsiteY18" fmla="*/ 1032633 h 1561951"/>
              <a:gd name="connsiteX19" fmla="*/ 1196066 w 1562119"/>
              <a:gd name="connsiteY19" fmla="*/ 1116541 h 1561951"/>
              <a:gd name="connsiteX20" fmla="*/ 1196053 w 1562119"/>
              <a:gd name="connsiteY20" fmla="*/ 1118053 h 1561951"/>
              <a:gd name="connsiteX21" fmla="*/ 1112158 w 1562119"/>
              <a:gd name="connsiteY21" fmla="*/ 1200422 h 1561951"/>
              <a:gd name="connsiteX22" fmla="*/ 1028277 w 1562119"/>
              <a:gd name="connsiteY22" fmla="*/ 1116514 h 1561951"/>
              <a:gd name="connsiteX23" fmla="*/ 1112187 w 1562119"/>
              <a:gd name="connsiteY23" fmla="*/ 1032633 h 1561951"/>
              <a:gd name="connsiteX24" fmla="*/ 912365 w 1562119"/>
              <a:gd name="connsiteY24" fmla="*/ 1032633 h 1561951"/>
              <a:gd name="connsiteX25" fmla="*/ 996244 w 1562119"/>
              <a:gd name="connsiteY25" fmla="*/ 1116541 h 1561951"/>
              <a:gd name="connsiteX26" fmla="*/ 996231 w 1562119"/>
              <a:gd name="connsiteY26" fmla="*/ 1118053 h 1561951"/>
              <a:gd name="connsiteX27" fmla="*/ 912336 w 1562119"/>
              <a:gd name="connsiteY27" fmla="*/ 1200422 h 1561951"/>
              <a:gd name="connsiteX28" fmla="*/ 828455 w 1562119"/>
              <a:gd name="connsiteY28" fmla="*/ 1116514 h 1561951"/>
              <a:gd name="connsiteX29" fmla="*/ 912365 w 1562119"/>
              <a:gd name="connsiteY29" fmla="*/ 1032633 h 1561951"/>
              <a:gd name="connsiteX30" fmla="*/ 152745 w 1562119"/>
              <a:gd name="connsiteY30" fmla="*/ 913693 h 1561951"/>
              <a:gd name="connsiteX31" fmla="*/ 131180 w 1562119"/>
              <a:gd name="connsiteY31" fmla="*/ 922636 h 1561951"/>
              <a:gd name="connsiteX32" fmla="*/ 122238 w 1562119"/>
              <a:gd name="connsiteY32" fmla="*/ 944200 h 1561951"/>
              <a:gd name="connsiteX33" fmla="*/ 122238 w 1562119"/>
              <a:gd name="connsiteY33" fmla="*/ 1273659 h 1561951"/>
              <a:gd name="connsiteX34" fmla="*/ 152745 w 1562119"/>
              <a:gd name="connsiteY34" fmla="*/ 1304166 h 1561951"/>
              <a:gd name="connsiteX35" fmla="*/ 1409583 w 1562119"/>
              <a:gd name="connsiteY35" fmla="*/ 1304166 h 1561951"/>
              <a:gd name="connsiteX36" fmla="*/ 1440091 w 1562119"/>
              <a:gd name="connsiteY36" fmla="*/ 1273659 h 1561951"/>
              <a:gd name="connsiteX37" fmla="*/ 1440091 w 1562119"/>
              <a:gd name="connsiteY37" fmla="*/ 944200 h 1561951"/>
              <a:gd name="connsiteX38" fmla="*/ 1409583 w 1562119"/>
              <a:gd name="connsiteY38" fmla="*/ 913693 h 1561951"/>
              <a:gd name="connsiteX39" fmla="*/ 781194 w 1562119"/>
              <a:gd name="connsiteY39" fmla="*/ 529639 h 1561951"/>
              <a:gd name="connsiteX40" fmla="*/ 872715 w 1562119"/>
              <a:gd name="connsiteY40" fmla="*/ 567456 h 1561951"/>
              <a:gd name="connsiteX41" fmla="*/ 872706 w 1562119"/>
              <a:gd name="connsiteY41" fmla="*/ 654392 h 1561951"/>
              <a:gd name="connsiteX42" fmla="*/ 785770 w 1562119"/>
              <a:gd name="connsiteY42" fmla="*/ 654382 h 1561951"/>
              <a:gd name="connsiteX43" fmla="*/ 775092 w 1562119"/>
              <a:gd name="connsiteY43" fmla="*/ 654382 h 1561951"/>
              <a:gd name="connsiteX44" fmla="*/ 732382 w 1562119"/>
              <a:gd name="connsiteY44" fmla="*/ 671180 h 1561951"/>
              <a:gd name="connsiteX45" fmla="*/ 672231 w 1562119"/>
              <a:gd name="connsiteY45" fmla="*/ 609315 h 1561951"/>
              <a:gd name="connsiteX46" fmla="*/ 689672 w 1562119"/>
              <a:gd name="connsiteY46" fmla="*/ 567456 h 1561951"/>
              <a:gd name="connsiteX47" fmla="*/ 781194 w 1562119"/>
              <a:gd name="connsiteY47" fmla="*/ 529639 h 1561951"/>
              <a:gd name="connsiteX48" fmla="*/ 781946 w 1562119"/>
              <a:gd name="connsiteY48" fmla="*/ 333695 h 1561951"/>
              <a:gd name="connsiteX49" fmla="*/ 1011503 w 1562119"/>
              <a:gd name="connsiteY49" fmla="*/ 428648 h 1561951"/>
              <a:gd name="connsiteX50" fmla="*/ 1011503 w 1562119"/>
              <a:gd name="connsiteY50" fmla="*/ 515594 h 1561951"/>
              <a:gd name="connsiteX51" fmla="*/ 924557 w 1562119"/>
              <a:gd name="connsiteY51" fmla="*/ 515594 h 1561951"/>
              <a:gd name="connsiteX52" fmla="*/ 638166 w 1562119"/>
              <a:gd name="connsiteY52" fmla="*/ 515237 h 1561951"/>
              <a:gd name="connsiteX53" fmla="*/ 637809 w 1562119"/>
              <a:gd name="connsiteY53" fmla="*/ 515594 h 1561951"/>
              <a:gd name="connsiteX54" fmla="*/ 595099 w 1562119"/>
              <a:gd name="connsiteY54" fmla="*/ 532373 h 1561951"/>
              <a:gd name="connsiteX55" fmla="*/ 534948 w 1562119"/>
              <a:gd name="connsiteY55" fmla="*/ 470508 h 1561951"/>
              <a:gd name="connsiteX56" fmla="*/ 552389 w 1562119"/>
              <a:gd name="connsiteY56" fmla="*/ 428648 h 1561951"/>
              <a:gd name="connsiteX57" fmla="*/ 781946 w 1562119"/>
              <a:gd name="connsiteY57" fmla="*/ 333695 h 1561951"/>
              <a:gd name="connsiteX58" fmla="*/ 781196 w 1562119"/>
              <a:gd name="connsiteY58" fmla="*/ 126856 h 1561951"/>
              <a:gd name="connsiteX59" fmla="*/ 1156432 w 1562119"/>
              <a:gd name="connsiteY59" fmla="*/ 282213 h 1561951"/>
              <a:gd name="connsiteX60" fmla="*/ 1155581 w 1562119"/>
              <a:gd name="connsiteY60" fmla="*/ 368497 h 1561951"/>
              <a:gd name="connsiteX61" fmla="*/ 1113722 w 1562119"/>
              <a:gd name="connsiteY61" fmla="*/ 385938 h 1561951"/>
              <a:gd name="connsiteX62" fmla="*/ 1113722 w 1562119"/>
              <a:gd name="connsiteY62" fmla="*/ 387463 h 1561951"/>
              <a:gd name="connsiteX63" fmla="*/ 1071012 w 1562119"/>
              <a:gd name="connsiteY63" fmla="*/ 369159 h 1561951"/>
              <a:gd name="connsiteX64" fmla="*/ 492920 w 1562119"/>
              <a:gd name="connsiteY64" fmla="*/ 369159 h 1561951"/>
              <a:gd name="connsiteX65" fmla="*/ 405974 w 1562119"/>
              <a:gd name="connsiteY65" fmla="*/ 369159 h 1561951"/>
              <a:gd name="connsiteX66" fmla="*/ 405974 w 1562119"/>
              <a:gd name="connsiteY66" fmla="*/ 282213 h 1561951"/>
              <a:gd name="connsiteX67" fmla="*/ 781196 w 1562119"/>
              <a:gd name="connsiteY67" fmla="*/ 126856 h 1561951"/>
              <a:gd name="connsiteX68" fmla="*/ 57334 w 1562119"/>
              <a:gd name="connsiteY68" fmla="*/ 134 h 1561951"/>
              <a:gd name="connsiteX69" fmla="*/ 116118 w 1562119"/>
              <a:gd name="connsiteY69" fmla="*/ 33523 h 1561951"/>
              <a:gd name="connsiteX70" fmla="*/ 507800 w 1562119"/>
              <a:gd name="connsiteY70" fmla="*/ 791665 h 1561951"/>
              <a:gd name="connsiteX71" fmla="*/ 1054548 w 1562119"/>
              <a:gd name="connsiteY71" fmla="*/ 791665 h 1561951"/>
              <a:gd name="connsiteX72" fmla="*/ 1446193 w 1562119"/>
              <a:gd name="connsiteY72" fmla="*/ 33523 h 1561951"/>
              <a:gd name="connsiteX73" fmla="*/ 1528562 w 1562119"/>
              <a:gd name="connsiteY73" fmla="*/ 7592 h 1561951"/>
              <a:gd name="connsiteX74" fmla="*/ 1554493 w 1562119"/>
              <a:gd name="connsiteY74" fmla="*/ 89961 h 1561951"/>
              <a:gd name="connsiteX75" fmla="*/ 1192652 w 1562119"/>
              <a:gd name="connsiteY75" fmla="*/ 791665 h 1561951"/>
              <a:gd name="connsiteX76" fmla="*/ 1409583 w 1562119"/>
              <a:gd name="connsiteY76" fmla="*/ 791665 h 1561951"/>
              <a:gd name="connsiteX77" fmla="*/ 1562119 w 1562119"/>
              <a:gd name="connsiteY77" fmla="*/ 944200 h 1561951"/>
              <a:gd name="connsiteX78" fmla="*/ 1562119 w 1562119"/>
              <a:gd name="connsiteY78" fmla="*/ 1273659 h 1561951"/>
              <a:gd name="connsiteX79" fmla="*/ 1409583 w 1562119"/>
              <a:gd name="connsiteY79" fmla="*/ 1426195 h 1561951"/>
              <a:gd name="connsiteX80" fmla="*/ 1390978 w 1562119"/>
              <a:gd name="connsiteY80" fmla="*/ 1426195 h 1561951"/>
              <a:gd name="connsiteX81" fmla="*/ 1382382 w 1562119"/>
              <a:gd name="connsiteY81" fmla="*/ 1468770 h 1561951"/>
              <a:gd name="connsiteX82" fmla="*/ 1241833 w 1562119"/>
              <a:gd name="connsiteY82" fmla="*/ 1561932 h 1561951"/>
              <a:gd name="connsiteX83" fmla="*/ 1241833 w 1562119"/>
              <a:gd name="connsiteY83" fmla="*/ 1561951 h 1561951"/>
              <a:gd name="connsiteX84" fmla="*/ 1226579 w 1562119"/>
              <a:gd name="connsiteY84" fmla="*/ 1561951 h 1561951"/>
              <a:gd name="connsiteX85" fmla="*/ 1086030 w 1562119"/>
              <a:gd name="connsiteY85" fmla="*/ 1468789 h 1561951"/>
              <a:gd name="connsiteX86" fmla="*/ 1077431 w 1562119"/>
              <a:gd name="connsiteY86" fmla="*/ 1426195 h 1561951"/>
              <a:gd name="connsiteX87" fmla="*/ 483389 w 1562119"/>
              <a:gd name="connsiteY87" fmla="*/ 1426195 h 1561951"/>
              <a:gd name="connsiteX88" fmla="*/ 474793 w 1562119"/>
              <a:gd name="connsiteY88" fmla="*/ 1468770 h 1561951"/>
              <a:gd name="connsiteX89" fmla="*/ 334244 w 1562119"/>
              <a:gd name="connsiteY89" fmla="*/ 1561932 h 1561951"/>
              <a:gd name="connsiteX90" fmla="*/ 334244 w 1562119"/>
              <a:gd name="connsiteY90" fmla="*/ 1561951 h 1561951"/>
              <a:gd name="connsiteX91" fmla="*/ 318991 w 1562119"/>
              <a:gd name="connsiteY91" fmla="*/ 1561951 h 1561951"/>
              <a:gd name="connsiteX92" fmla="*/ 178442 w 1562119"/>
              <a:gd name="connsiteY92" fmla="*/ 1468789 h 1561951"/>
              <a:gd name="connsiteX93" fmla="*/ 169842 w 1562119"/>
              <a:gd name="connsiteY93" fmla="*/ 1426195 h 1561951"/>
              <a:gd name="connsiteX94" fmla="*/ 152745 w 1562119"/>
              <a:gd name="connsiteY94" fmla="*/ 1426195 h 1561951"/>
              <a:gd name="connsiteX95" fmla="*/ 209 w 1562119"/>
              <a:gd name="connsiteY95" fmla="*/ 1273659 h 1561951"/>
              <a:gd name="connsiteX96" fmla="*/ 209 w 1562119"/>
              <a:gd name="connsiteY96" fmla="*/ 944200 h 1561951"/>
              <a:gd name="connsiteX97" fmla="*/ 152745 w 1562119"/>
              <a:gd name="connsiteY97" fmla="*/ 791665 h 1561951"/>
              <a:gd name="connsiteX98" fmla="*/ 369585 w 1562119"/>
              <a:gd name="connsiteY98" fmla="*/ 791665 h 1561951"/>
              <a:gd name="connsiteX99" fmla="*/ 6311 w 1562119"/>
              <a:gd name="connsiteY99" fmla="*/ 88512 h 1561951"/>
              <a:gd name="connsiteX100" fmla="*/ 33920 w 1562119"/>
              <a:gd name="connsiteY100" fmla="*/ 6524 h 1561951"/>
              <a:gd name="connsiteX101" fmla="*/ 57334 w 1562119"/>
              <a:gd name="connsiteY101" fmla="*/ 134 h 1561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562119" h="1561951">
                <a:moveTo>
                  <a:pt x="1203030" y="1426195"/>
                </a:moveTo>
                <a:lnTo>
                  <a:pt x="1205007" y="1430969"/>
                </a:lnTo>
                <a:cubicBezTo>
                  <a:pt x="1210528" y="1436490"/>
                  <a:pt x="1218155" y="1439904"/>
                  <a:pt x="1226579" y="1439904"/>
                </a:cubicBezTo>
                <a:lnTo>
                  <a:pt x="1241833" y="1439904"/>
                </a:lnTo>
                <a:cubicBezTo>
                  <a:pt x="1250258" y="1439904"/>
                  <a:pt x="1257885" y="1436490"/>
                  <a:pt x="1263405" y="1430969"/>
                </a:cubicBezTo>
                <a:lnTo>
                  <a:pt x="1265382" y="1426195"/>
                </a:lnTo>
                <a:close/>
                <a:moveTo>
                  <a:pt x="295442" y="1426195"/>
                </a:moveTo>
                <a:lnTo>
                  <a:pt x="297419" y="1430969"/>
                </a:lnTo>
                <a:cubicBezTo>
                  <a:pt x="302940" y="1436490"/>
                  <a:pt x="310566" y="1439904"/>
                  <a:pt x="318991" y="1439904"/>
                </a:cubicBezTo>
                <a:lnTo>
                  <a:pt x="334244" y="1439904"/>
                </a:lnTo>
                <a:cubicBezTo>
                  <a:pt x="342668" y="1439904"/>
                  <a:pt x="350295" y="1436490"/>
                  <a:pt x="355816" y="1430969"/>
                </a:cubicBezTo>
                <a:lnTo>
                  <a:pt x="357793" y="1426195"/>
                </a:lnTo>
                <a:close/>
                <a:moveTo>
                  <a:pt x="1313534" y="1032633"/>
                </a:moveTo>
                <a:cubicBezTo>
                  <a:pt x="1359867" y="1032640"/>
                  <a:pt x="1397421" y="1070208"/>
                  <a:pt x="1397414" y="1116541"/>
                </a:cubicBezTo>
                <a:cubicBezTo>
                  <a:pt x="1397414" y="1117046"/>
                  <a:pt x="1397410" y="1117550"/>
                  <a:pt x="1397400" y="1118053"/>
                </a:cubicBezTo>
                <a:cubicBezTo>
                  <a:pt x="1396569" y="1163791"/>
                  <a:pt x="1359251" y="1200430"/>
                  <a:pt x="1313506" y="1200422"/>
                </a:cubicBezTo>
                <a:cubicBezTo>
                  <a:pt x="1267171" y="1200415"/>
                  <a:pt x="1229617" y="1162847"/>
                  <a:pt x="1229624" y="1116514"/>
                </a:cubicBezTo>
                <a:cubicBezTo>
                  <a:pt x="1229632" y="1070180"/>
                  <a:pt x="1267200" y="1032625"/>
                  <a:pt x="1313534" y="1032633"/>
                </a:cubicBezTo>
                <a:close/>
                <a:moveTo>
                  <a:pt x="1112187" y="1032633"/>
                </a:moveTo>
                <a:cubicBezTo>
                  <a:pt x="1158520" y="1032640"/>
                  <a:pt x="1196074" y="1070208"/>
                  <a:pt x="1196066" y="1116541"/>
                </a:cubicBezTo>
                <a:cubicBezTo>
                  <a:pt x="1196066" y="1117046"/>
                  <a:pt x="1196063" y="1117550"/>
                  <a:pt x="1196053" y="1118053"/>
                </a:cubicBezTo>
                <a:cubicBezTo>
                  <a:pt x="1195222" y="1163791"/>
                  <a:pt x="1157904" y="1200430"/>
                  <a:pt x="1112158" y="1200422"/>
                </a:cubicBezTo>
                <a:cubicBezTo>
                  <a:pt x="1065824" y="1200415"/>
                  <a:pt x="1028269" y="1162847"/>
                  <a:pt x="1028277" y="1116514"/>
                </a:cubicBezTo>
                <a:cubicBezTo>
                  <a:pt x="1028285" y="1070180"/>
                  <a:pt x="1065852" y="1032625"/>
                  <a:pt x="1112187" y="1032633"/>
                </a:cubicBezTo>
                <a:close/>
                <a:moveTo>
                  <a:pt x="912365" y="1032633"/>
                </a:moveTo>
                <a:cubicBezTo>
                  <a:pt x="958698" y="1032640"/>
                  <a:pt x="996252" y="1070208"/>
                  <a:pt x="996244" y="1116541"/>
                </a:cubicBezTo>
                <a:cubicBezTo>
                  <a:pt x="996244" y="1117046"/>
                  <a:pt x="996241" y="1117550"/>
                  <a:pt x="996231" y="1118053"/>
                </a:cubicBezTo>
                <a:cubicBezTo>
                  <a:pt x="995400" y="1163791"/>
                  <a:pt x="958082" y="1200430"/>
                  <a:pt x="912336" y="1200422"/>
                </a:cubicBezTo>
                <a:cubicBezTo>
                  <a:pt x="866002" y="1200415"/>
                  <a:pt x="828447" y="1162847"/>
                  <a:pt x="828455" y="1116514"/>
                </a:cubicBezTo>
                <a:cubicBezTo>
                  <a:pt x="828463" y="1070180"/>
                  <a:pt x="866030" y="1032625"/>
                  <a:pt x="912365" y="1032633"/>
                </a:cubicBezTo>
                <a:close/>
                <a:moveTo>
                  <a:pt x="152745" y="913693"/>
                </a:moveTo>
                <a:cubicBezTo>
                  <a:pt x="144655" y="913697"/>
                  <a:pt x="136899" y="916914"/>
                  <a:pt x="131180" y="922636"/>
                </a:cubicBezTo>
                <a:cubicBezTo>
                  <a:pt x="125458" y="928354"/>
                  <a:pt x="122242" y="936110"/>
                  <a:pt x="122238" y="944200"/>
                </a:cubicBezTo>
                <a:lnTo>
                  <a:pt x="122238" y="1273659"/>
                </a:lnTo>
                <a:cubicBezTo>
                  <a:pt x="122238" y="1290508"/>
                  <a:pt x="135896" y="1304166"/>
                  <a:pt x="152745" y="1304166"/>
                </a:cubicBezTo>
                <a:lnTo>
                  <a:pt x="1409583" y="1304166"/>
                </a:lnTo>
                <a:cubicBezTo>
                  <a:pt x="1426433" y="1304166"/>
                  <a:pt x="1440091" y="1290508"/>
                  <a:pt x="1440091" y="1273659"/>
                </a:cubicBezTo>
                <a:lnTo>
                  <a:pt x="1440091" y="944200"/>
                </a:lnTo>
                <a:cubicBezTo>
                  <a:pt x="1440091" y="927351"/>
                  <a:pt x="1426433" y="913693"/>
                  <a:pt x="1409583" y="913693"/>
                </a:cubicBezTo>
                <a:close/>
                <a:moveTo>
                  <a:pt x="781194" y="529639"/>
                </a:moveTo>
                <a:cubicBezTo>
                  <a:pt x="814306" y="529639"/>
                  <a:pt x="847417" y="542245"/>
                  <a:pt x="872715" y="567456"/>
                </a:cubicBezTo>
                <a:cubicBezTo>
                  <a:pt x="896719" y="591465"/>
                  <a:pt x="896715" y="630388"/>
                  <a:pt x="872706" y="654392"/>
                </a:cubicBezTo>
                <a:cubicBezTo>
                  <a:pt x="848696" y="678395"/>
                  <a:pt x="809773" y="678391"/>
                  <a:pt x="785770" y="654382"/>
                </a:cubicBezTo>
                <a:lnTo>
                  <a:pt x="775092" y="654382"/>
                </a:lnTo>
                <a:cubicBezTo>
                  <a:pt x="763583" y="665326"/>
                  <a:pt x="748263" y="671352"/>
                  <a:pt x="732382" y="671180"/>
                </a:cubicBezTo>
                <a:cubicBezTo>
                  <a:pt x="698689" y="670707"/>
                  <a:pt x="671757" y="643009"/>
                  <a:pt x="672231" y="609315"/>
                </a:cubicBezTo>
                <a:cubicBezTo>
                  <a:pt x="672451" y="593638"/>
                  <a:pt x="678697" y="578650"/>
                  <a:pt x="689672" y="567456"/>
                </a:cubicBezTo>
                <a:cubicBezTo>
                  <a:pt x="714971" y="542245"/>
                  <a:pt x="748083" y="529639"/>
                  <a:pt x="781194" y="529639"/>
                </a:cubicBezTo>
                <a:close/>
                <a:moveTo>
                  <a:pt x="781946" y="333695"/>
                </a:moveTo>
                <a:cubicBezTo>
                  <a:pt x="865074" y="333695"/>
                  <a:pt x="948201" y="365346"/>
                  <a:pt x="1011503" y="428648"/>
                </a:cubicBezTo>
                <a:cubicBezTo>
                  <a:pt x="1035512" y="452657"/>
                  <a:pt x="1035512" y="491584"/>
                  <a:pt x="1011503" y="515594"/>
                </a:cubicBezTo>
                <a:cubicBezTo>
                  <a:pt x="987494" y="539603"/>
                  <a:pt x="948566" y="539603"/>
                  <a:pt x="924557" y="515594"/>
                </a:cubicBezTo>
                <a:cubicBezTo>
                  <a:pt x="845570" y="436410"/>
                  <a:pt x="717349" y="436250"/>
                  <a:pt x="638166" y="515237"/>
                </a:cubicBezTo>
                <a:cubicBezTo>
                  <a:pt x="638045" y="515357"/>
                  <a:pt x="637927" y="515475"/>
                  <a:pt x="637809" y="515594"/>
                </a:cubicBezTo>
                <a:cubicBezTo>
                  <a:pt x="626298" y="526530"/>
                  <a:pt x="610976" y="532550"/>
                  <a:pt x="595099" y="532373"/>
                </a:cubicBezTo>
                <a:cubicBezTo>
                  <a:pt x="561406" y="531900"/>
                  <a:pt x="534474" y="504201"/>
                  <a:pt x="534948" y="470508"/>
                </a:cubicBezTo>
                <a:cubicBezTo>
                  <a:pt x="535168" y="454831"/>
                  <a:pt x="541414" y="439842"/>
                  <a:pt x="552389" y="428648"/>
                </a:cubicBezTo>
                <a:cubicBezTo>
                  <a:pt x="615692" y="365346"/>
                  <a:pt x="698819" y="333695"/>
                  <a:pt x="781946" y="333695"/>
                </a:cubicBezTo>
                <a:close/>
                <a:moveTo>
                  <a:pt x="781196" y="126856"/>
                </a:moveTo>
                <a:cubicBezTo>
                  <a:pt x="916993" y="126856"/>
                  <a:pt x="1052793" y="178642"/>
                  <a:pt x="1156432" y="282213"/>
                </a:cubicBezTo>
                <a:cubicBezTo>
                  <a:pt x="1180023" y="306274"/>
                  <a:pt x="1179642" y="344906"/>
                  <a:pt x="1155581" y="368497"/>
                </a:cubicBezTo>
                <a:cubicBezTo>
                  <a:pt x="1144387" y="379472"/>
                  <a:pt x="1129397" y="385719"/>
                  <a:pt x="1113722" y="385938"/>
                </a:cubicBezTo>
                <a:lnTo>
                  <a:pt x="1113722" y="387463"/>
                </a:lnTo>
                <a:cubicBezTo>
                  <a:pt x="1097627" y="387234"/>
                  <a:pt x="1082276" y="380654"/>
                  <a:pt x="1071012" y="369159"/>
                </a:cubicBezTo>
                <a:cubicBezTo>
                  <a:pt x="912374" y="210541"/>
                  <a:pt x="651538" y="210541"/>
                  <a:pt x="492920" y="369159"/>
                </a:cubicBezTo>
                <a:cubicBezTo>
                  <a:pt x="468910" y="393168"/>
                  <a:pt x="429983" y="393168"/>
                  <a:pt x="405974" y="369159"/>
                </a:cubicBezTo>
                <a:cubicBezTo>
                  <a:pt x="381965" y="345150"/>
                  <a:pt x="381965" y="306223"/>
                  <a:pt x="405974" y="282213"/>
                </a:cubicBezTo>
                <a:cubicBezTo>
                  <a:pt x="509603" y="178642"/>
                  <a:pt x="645398" y="126856"/>
                  <a:pt x="781196" y="126856"/>
                </a:cubicBezTo>
                <a:close/>
                <a:moveTo>
                  <a:pt x="57334" y="134"/>
                </a:moveTo>
                <a:cubicBezTo>
                  <a:pt x="81103" y="-1446"/>
                  <a:pt x="104628" y="10975"/>
                  <a:pt x="116118" y="33523"/>
                </a:cubicBezTo>
                <a:lnTo>
                  <a:pt x="507800" y="791665"/>
                </a:lnTo>
                <a:lnTo>
                  <a:pt x="1054548" y="791665"/>
                </a:lnTo>
                <a:lnTo>
                  <a:pt x="1446193" y="33523"/>
                </a:lnTo>
                <a:cubicBezTo>
                  <a:pt x="1461778" y="3616"/>
                  <a:pt x="1498656" y="-7993"/>
                  <a:pt x="1528562" y="7592"/>
                </a:cubicBezTo>
                <a:cubicBezTo>
                  <a:pt x="1558469" y="23177"/>
                  <a:pt x="1570079" y="60055"/>
                  <a:pt x="1554493" y="89961"/>
                </a:cubicBezTo>
                <a:lnTo>
                  <a:pt x="1192652" y="791665"/>
                </a:lnTo>
                <a:lnTo>
                  <a:pt x="1409583" y="791665"/>
                </a:lnTo>
                <a:cubicBezTo>
                  <a:pt x="1493827" y="791665"/>
                  <a:pt x="1562119" y="859957"/>
                  <a:pt x="1562119" y="944200"/>
                </a:cubicBezTo>
                <a:lnTo>
                  <a:pt x="1562119" y="1273659"/>
                </a:lnTo>
                <a:cubicBezTo>
                  <a:pt x="1562119" y="1357903"/>
                  <a:pt x="1493827" y="1426195"/>
                  <a:pt x="1409583" y="1426195"/>
                </a:cubicBezTo>
                <a:lnTo>
                  <a:pt x="1390978" y="1426195"/>
                </a:lnTo>
                <a:lnTo>
                  <a:pt x="1382382" y="1468770"/>
                </a:lnTo>
                <a:cubicBezTo>
                  <a:pt x="1359226" y="1523518"/>
                  <a:pt x="1305016" y="1561932"/>
                  <a:pt x="1241833" y="1561932"/>
                </a:cubicBezTo>
                <a:lnTo>
                  <a:pt x="1241833" y="1561951"/>
                </a:lnTo>
                <a:lnTo>
                  <a:pt x="1226579" y="1561951"/>
                </a:lnTo>
                <a:cubicBezTo>
                  <a:pt x="1163397" y="1561951"/>
                  <a:pt x="1109187" y="1523537"/>
                  <a:pt x="1086030" y="1468789"/>
                </a:cubicBezTo>
                <a:lnTo>
                  <a:pt x="1077431" y="1426195"/>
                </a:lnTo>
                <a:lnTo>
                  <a:pt x="483389" y="1426195"/>
                </a:lnTo>
                <a:lnTo>
                  <a:pt x="474793" y="1468770"/>
                </a:lnTo>
                <a:cubicBezTo>
                  <a:pt x="451637" y="1523518"/>
                  <a:pt x="397427" y="1561932"/>
                  <a:pt x="334244" y="1561932"/>
                </a:cubicBezTo>
                <a:lnTo>
                  <a:pt x="334244" y="1561951"/>
                </a:lnTo>
                <a:lnTo>
                  <a:pt x="318991" y="1561951"/>
                </a:lnTo>
                <a:cubicBezTo>
                  <a:pt x="255809" y="1561951"/>
                  <a:pt x="201598" y="1523537"/>
                  <a:pt x="178442" y="1468789"/>
                </a:cubicBezTo>
                <a:lnTo>
                  <a:pt x="169842" y="1426195"/>
                </a:lnTo>
                <a:lnTo>
                  <a:pt x="152745" y="1426195"/>
                </a:lnTo>
                <a:cubicBezTo>
                  <a:pt x="68502" y="1426195"/>
                  <a:pt x="209" y="1357903"/>
                  <a:pt x="209" y="1273659"/>
                </a:cubicBezTo>
                <a:lnTo>
                  <a:pt x="209" y="944200"/>
                </a:lnTo>
                <a:cubicBezTo>
                  <a:pt x="209" y="859957"/>
                  <a:pt x="68502" y="791665"/>
                  <a:pt x="152745" y="791665"/>
                </a:cubicBezTo>
                <a:lnTo>
                  <a:pt x="369585" y="791665"/>
                </a:lnTo>
                <a:lnTo>
                  <a:pt x="6311" y="88512"/>
                </a:lnTo>
                <a:cubicBezTo>
                  <a:pt x="-8572" y="58239"/>
                  <a:pt x="3756" y="21627"/>
                  <a:pt x="33920" y="6524"/>
                </a:cubicBezTo>
                <a:cubicBezTo>
                  <a:pt x="41461" y="2743"/>
                  <a:pt x="49411" y="660"/>
                  <a:pt x="57334" y="1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文本框 4"/>
          <p:cNvSpPr txBox="1"/>
          <p:nvPr/>
        </p:nvSpPr>
        <p:spPr>
          <a:xfrm>
            <a:off x="827405" y="4227830"/>
            <a:ext cx="80740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开口：光猫和路由器建议定期重启，清理设备缓存、上网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更快</a:t>
            </a:r>
            <a:endParaRPr lang="zh-CN" altLang="en-US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 bldLvl="0" animBg="1"/>
      <p:bldP spid="2" grpId="1" animBg="1"/>
      <p:bldP spid="3" grpId="0" bldLvl="0" animBg="1"/>
      <p:bldP spid="3" grpId="1" animBg="1"/>
      <p:bldP spid="5" grpId="0"/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40640" y="21853"/>
            <a:ext cx="640356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义诊实操</a:t>
            </a:r>
            <a:r>
              <a:rPr lang="en-US" altLang="zh-CN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网络故障诊断 </a:t>
            </a:r>
            <a:r>
              <a:rPr lang="en-US" altLang="zh-CN" sz="2400" b="1" spc="200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zh-CN" altLang="en-US" sz="2400" b="1" spc="200" noProof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691347" y="1097787"/>
            <a:ext cx="6197283" cy="553085"/>
            <a:chOff x="611505" y="2166620"/>
            <a:chExt cx="6197283" cy="553085"/>
          </a:xfrm>
        </p:grpSpPr>
        <p:sp>
          <p:nvSpPr>
            <p:cNvPr id="7" name="右箭头 6"/>
            <p:cNvSpPr/>
            <p:nvPr/>
          </p:nvSpPr>
          <p:spPr>
            <a:xfrm>
              <a:off x="4572000" y="2251075"/>
              <a:ext cx="380365" cy="282575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611505" y="2166620"/>
              <a:ext cx="3867785" cy="55308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看无线路由器放置的位置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（放</a:t>
              </a:r>
              <a:r>
                <a:rPr lang="zh-CN" altLang="en-US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开阔</a:t>
              </a:r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处，</a:t>
              </a:r>
              <a:r>
                <a:rPr lang="zh-CN" altLang="en-US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不要</a:t>
              </a:r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放在</a:t>
              </a:r>
              <a:r>
                <a:rPr lang="zh-CN" altLang="en-US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铁箱/柜子</a:t>
              </a:r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里）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5290503" y="2243136"/>
              <a:ext cx="1518285" cy="36830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排除阻挡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403390" y="1979407"/>
            <a:ext cx="7364730" cy="1862048"/>
            <a:chOff x="1691680" y="3338942"/>
            <a:chExt cx="7364730" cy="1862048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691680" y="3355783"/>
              <a:ext cx="3302539" cy="1728192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4340860" y="3338942"/>
              <a:ext cx="145527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5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×</a:t>
              </a:r>
              <a:endParaRPr lang="zh-CN" altLang="en-US" sz="115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5417860" y="3862182"/>
              <a:ext cx="3638550" cy="113728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别放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：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信息箱里、抽屉里、柜子里、角落里、墙后面、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电梯里、邻居家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…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r>
                <a:rPr lang="zh-CN" altLang="en-US" sz="1400" b="1" dirty="0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（WiFi就像一个</a:t>
              </a:r>
              <a:r>
                <a:rPr lang="zh-CN" altLang="en-US" sz="1400" b="1" dirty="0"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灯泡</a:t>
              </a:r>
              <a:r>
                <a:rPr lang="zh-CN" altLang="en-US" sz="1400" b="1" dirty="0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，信号就是</a:t>
              </a:r>
              <a:r>
                <a:rPr lang="zh-CN" altLang="en-US" sz="1400" b="1" dirty="0"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光</a:t>
              </a:r>
              <a:r>
                <a:rPr lang="zh-CN" altLang="en-US" sz="1400" b="1" dirty="0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）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18440" y="843915"/>
            <a:ext cx="23641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第四步：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位</a:t>
            </a:r>
            <a:endParaRPr lang="zh-CN" altLang="en-US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f9af0d4e-0f99-44b6-9062-2b0aba0ea05d"/>
          <p:cNvSpPr/>
          <p:nvPr/>
        </p:nvSpPr>
        <p:spPr>
          <a:xfrm>
            <a:off x="2627630" y="725170"/>
            <a:ext cx="410845" cy="410845"/>
          </a:xfrm>
          <a:custGeom>
            <a:avLst/>
            <a:gdLst>
              <a:gd name="connsiteX0" fmla="*/ 1203030 w 1562119"/>
              <a:gd name="connsiteY0" fmla="*/ 1426195 h 1561951"/>
              <a:gd name="connsiteX1" fmla="*/ 1205007 w 1562119"/>
              <a:gd name="connsiteY1" fmla="*/ 1430969 h 1561951"/>
              <a:gd name="connsiteX2" fmla="*/ 1226579 w 1562119"/>
              <a:gd name="connsiteY2" fmla="*/ 1439904 h 1561951"/>
              <a:gd name="connsiteX3" fmla="*/ 1241833 w 1562119"/>
              <a:gd name="connsiteY3" fmla="*/ 1439904 h 1561951"/>
              <a:gd name="connsiteX4" fmla="*/ 1263405 w 1562119"/>
              <a:gd name="connsiteY4" fmla="*/ 1430969 h 1561951"/>
              <a:gd name="connsiteX5" fmla="*/ 1265382 w 1562119"/>
              <a:gd name="connsiteY5" fmla="*/ 1426195 h 1561951"/>
              <a:gd name="connsiteX6" fmla="*/ 295442 w 1562119"/>
              <a:gd name="connsiteY6" fmla="*/ 1426195 h 1561951"/>
              <a:gd name="connsiteX7" fmla="*/ 297419 w 1562119"/>
              <a:gd name="connsiteY7" fmla="*/ 1430969 h 1561951"/>
              <a:gd name="connsiteX8" fmla="*/ 318991 w 1562119"/>
              <a:gd name="connsiteY8" fmla="*/ 1439904 h 1561951"/>
              <a:gd name="connsiteX9" fmla="*/ 334244 w 1562119"/>
              <a:gd name="connsiteY9" fmla="*/ 1439904 h 1561951"/>
              <a:gd name="connsiteX10" fmla="*/ 355816 w 1562119"/>
              <a:gd name="connsiteY10" fmla="*/ 1430969 h 1561951"/>
              <a:gd name="connsiteX11" fmla="*/ 357793 w 1562119"/>
              <a:gd name="connsiteY11" fmla="*/ 1426195 h 1561951"/>
              <a:gd name="connsiteX12" fmla="*/ 1313534 w 1562119"/>
              <a:gd name="connsiteY12" fmla="*/ 1032633 h 1561951"/>
              <a:gd name="connsiteX13" fmla="*/ 1397414 w 1562119"/>
              <a:gd name="connsiteY13" fmla="*/ 1116541 h 1561951"/>
              <a:gd name="connsiteX14" fmla="*/ 1397400 w 1562119"/>
              <a:gd name="connsiteY14" fmla="*/ 1118053 h 1561951"/>
              <a:gd name="connsiteX15" fmla="*/ 1313506 w 1562119"/>
              <a:gd name="connsiteY15" fmla="*/ 1200422 h 1561951"/>
              <a:gd name="connsiteX16" fmla="*/ 1229624 w 1562119"/>
              <a:gd name="connsiteY16" fmla="*/ 1116514 h 1561951"/>
              <a:gd name="connsiteX17" fmla="*/ 1313534 w 1562119"/>
              <a:gd name="connsiteY17" fmla="*/ 1032633 h 1561951"/>
              <a:gd name="connsiteX18" fmla="*/ 1112187 w 1562119"/>
              <a:gd name="connsiteY18" fmla="*/ 1032633 h 1561951"/>
              <a:gd name="connsiteX19" fmla="*/ 1196066 w 1562119"/>
              <a:gd name="connsiteY19" fmla="*/ 1116541 h 1561951"/>
              <a:gd name="connsiteX20" fmla="*/ 1196053 w 1562119"/>
              <a:gd name="connsiteY20" fmla="*/ 1118053 h 1561951"/>
              <a:gd name="connsiteX21" fmla="*/ 1112158 w 1562119"/>
              <a:gd name="connsiteY21" fmla="*/ 1200422 h 1561951"/>
              <a:gd name="connsiteX22" fmla="*/ 1028277 w 1562119"/>
              <a:gd name="connsiteY22" fmla="*/ 1116514 h 1561951"/>
              <a:gd name="connsiteX23" fmla="*/ 1112187 w 1562119"/>
              <a:gd name="connsiteY23" fmla="*/ 1032633 h 1561951"/>
              <a:gd name="connsiteX24" fmla="*/ 912365 w 1562119"/>
              <a:gd name="connsiteY24" fmla="*/ 1032633 h 1561951"/>
              <a:gd name="connsiteX25" fmla="*/ 996244 w 1562119"/>
              <a:gd name="connsiteY25" fmla="*/ 1116541 h 1561951"/>
              <a:gd name="connsiteX26" fmla="*/ 996231 w 1562119"/>
              <a:gd name="connsiteY26" fmla="*/ 1118053 h 1561951"/>
              <a:gd name="connsiteX27" fmla="*/ 912336 w 1562119"/>
              <a:gd name="connsiteY27" fmla="*/ 1200422 h 1561951"/>
              <a:gd name="connsiteX28" fmla="*/ 828455 w 1562119"/>
              <a:gd name="connsiteY28" fmla="*/ 1116514 h 1561951"/>
              <a:gd name="connsiteX29" fmla="*/ 912365 w 1562119"/>
              <a:gd name="connsiteY29" fmla="*/ 1032633 h 1561951"/>
              <a:gd name="connsiteX30" fmla="*/ 152745 w 1562119"/>
              <a:gd name="connsiteY30" fmla="*/ 913693 h 1561951"/>
              <a:gd name="connsiteX31" fmla="*/ 131180 w 1562119"/>
              <a:gd name="connsiteY31" fmla="*/ 922636 h 1561951"/>
              <a:gd name="connsiteX32" fmla="*/ 122238 w 1562119"/>
              <a:gd name="connsiteY32" fmla="*/ 944200 h 1561951"/>
              <a:gd name="connsiteX33" fmla="*/ 122238 w 1562119"/>
              <a:gd name="connsiteY33" fmla="*/ 1273659 h 1561951"/>
              <a:gd name="connsiteX34" fmla="*/ 152745 w 1562119"/>
              <a:gd name="connsiteY34" fmla="*/ 1304166 h 1561951"/>
              <a:gd name="connsiteX35" fmla="*/ 1409583 w 1562119"/>
              <a:gd name="connsiteY35" fmla="*/ 1304166 h 1561951"/>
              <a:gd name="connsiteX36" fmla="*/ 1440091 w 1562119"/>
              <a:gd name="connsiteY36" fmla="*/ 1273659 h 1561951"/>
              <a:gd name="connsiteX37" fmla="*/ 1440091 w 1562119"/>
              <a:gd name="connsiteY37" fmla="*/ 944200 h 1561951"/>
              <a:gd name="connsiteX38" fmla="*/ 1409583 w 1562119"/>
              <a:gd name="connsiteY38" fmla="*/ 913693 h 1561951"/>
              <a:gd name="connsiteX39" fmla="*/ 781194 w 1562119"/>
              <a:gd name="connsiteY39" fmla="*/ 529639 h 1561951"/>
              <a:gd name="connsiteX40" fmla="*/ 872715 w 1562119"/>
              <a:gd name="connsiteY40" fmla="*/ 567456 h 1561951"/>
              <a:gd name="connsiteX41" fmla="*/ 872706 w 1562119"/>
              <a:gd name="connsiteY41" fmla="*/ 654392 h 1561951"/>
              <a:gd name="connsiteX42" fmla="*/ 785770 w 1562119"/>
              <a:gd name="connsiteY42" fmla="*/ 654382 h 1561951"/>
              <a:gd name="connsiteX43" fmla="*/ 775092 w 1562119"/>
              <a:gd name="connsiteY43" fmla="*/ 654382 h 1561951"/>
              <a:gd name="connsiteX44" fmla="*/ 732382 w 1562119"/>
              <a:gd name="connsiteY44" fmla="*/ 671180 h 1561951"/>
              <a:gd name="connsiteX45" fmla="*/ 672231 w 1562119"/>
              <a:gd name="connsiteY45" fmla="*/ 609315 h 1561951"/>
              <a:gd name="connsiteX46" fmla="*/ 689672 w 1562119"/>
              <a:gd name="connsiteY46" fmla="*/ 567456 h 1561951"/>
              <a:gd name="connsiteX47" fmla="*/ 781194 w 1562119"/>
              <a:gd name="connsiteY47" fmla="*/ 529639 h 1561951"/>
              <a:gd name="connsiteX48" fmla="*/ 781946 w 1562119"/>
              <a:gd name="connsiteY48" fmla="*/ 333695 h 1561951"/>
              <a:gd name="connsiteX49" fmla="*/ 1011503 w 1562119"/>
              <a:gd name="connsiteY49" fmla="*/ 428648 h 1561951"/>
              <a:gd name="connsiteX50" fmla="*/ 1011503 w 1562119"/>
              <a:gd name="connsiteY50" fmla="*/ 515594 h 1561951"/>
              <a:gd name="connsiteX51" fmla="*/ 924557 w 1562119"/>
              <a:gd name="connsiteY51" fmla="*/ 515594 h 1561951"/>
              <a:gd name="connsiteX52" fmla="*/ 638166 w 1562119"/>
              <a:gd name="connsiteY52" fmla="*/ 515237 h 1561951"/>
              <a:gd name="connsiteX53" fmla="*/ 637809 w 1562119"/>
              <a:gd name="connsiteY53" fmla="*/ 515594 h 1561951"/>
              <a:gd name="connsiteX54" fmla="*/ 595099 w 1562119"/>
              <a:gd name="connsiteY54" fmla="*/ 532373 h 1561951"/>
              <a:gd name="connsiteX55" fmla="*/ 534948 w 1562119"/>
              <a:gd name="connsiteY55" fmla="*/ 470508 h 1561951"/>
              <a:gd name="connsiteX56" fmla="*/ 552389 w 1562119"/>
              <a:gd name="connsiteY56" fmla="*/ 428648 h 1561951"/>
              <a:gd name="connsiteX57" fmla="*/ 781946 w 1562119"/>
              <a:gd name="connsiteY57" fmla="*/ 333695 h 1561951"/>
              <a:gd name="connsiteX58" fmla="*/ 781196 w 1562119"/>
              <a:gd name="connsiteY58" fmla="*/ 126856 h 1561951"/>
              <a:gd name="connsiteX59" fmla="*/ 1156432 w 1562119"/>
              <a:gd name="connsiteY59" fmla="*/ 282213 h 1561951"/>
              <a:gd name="connsiteX60" fmla="*/ 1155581 w 1562119"/>
              <a:gd name="connsiteY60" fmla="*/ 368497 h 1561951"/>
              <a:gd name="connsiteX61" fmla="*/ 1113722 w 1562119"/>
              <a:gd name="connsiteY61" fmla="*/ 385938 h 1561951"/>
              <a:gd name="connsiteX62" fmla="*/ 1113722 w 1562119"/>
              <a:gd name="connsiteY62" fmla="*/ 387463 h 1561951"/>
              <a:gd name="connsiteX63" fmla="*/ 1071012 w 1562119"/>
              <a:gd name="connsiteY63" fmla="*/ 369159 h 1561951"/>
              <a:gd name="connsiteX64" fmla="*/ 492920 w 1562119"/>
              <a:gd name="connsiteY64" fmla="*/ 369159 h 1561951"/>
              <a:gd name="connsiteX65" fmla="*/ 405974 w 1562119"/>
              <a:gd name="connsiteY65" fmla="*/ 369159 h 1561951"/>
              <a:gd name="connsiteX66" fmla="*/ 405974 w 1562119"/>
              <a:gd name="connsiteY66" fmla="*/ 282213 h 1561951"/>
              <a:gd name="connsiteX67" fmla="*/ 781196 w 1562119"/>
              <a:gd name="connsiteY67" fmla="*/ 126856 h 1561951"/>
              <a:gd name="connsiteX68" fmla="*/ 57334 w 1562119"/>
              <a:gd name="connsiteY68" fmla="*/ 134 h 1561951"/>
              <a:gd name="connsiteX69" fmla="*/ 116118 w 1562119"/>
              <a:gd name="connsiteY69" fmla="*/ 33523 h 1561951"/>
              <a:gd name="connsiteX70" fmla="*/ 507800 w 1562119"/>
              <a:gd name="connsiteY70" fmla="*/ 791665 h 1561951"/>
              <a:gd name="connsiteX71" fmla="*/ 1054548 w 1562119"/>
              <a:gd name="connsiteY71" fmla="*/ 791665 h 1561951"/>
              <a:gd name="connsiteX72" fmla="*/ 1446193 w 1562119"/>
              <a:gd name="connsiteY72" fmla="*/ 33523 h 1561951"/>
              <a:gd name="connsiteX73" fmla="*/ 1528562 w 1562119"/>
              <a:gd name="connsiteY73" fmla="*/ 7592 h 1561951"/>
              <a:gd name="connsiteX74" fmla="*/ 1554493 w 1562119"/>
              <a:gd name="connsiteY74" fmla="*/ 89961 h 1561951"/>
              <a:gd name="connsiteX75" fmla="*/ 1192652 w 1562119"/>
              <a:gd name="connsiteY75" fmla="*/ 791665 h 1561951"/>
              <a:gd name="connsiteX76" fmla="*/ 1409583 w 1562119"/>
              <a:gd name="connsiteY76" fmla="*/ 791665 h 1561951"/>
              <a:gd name="connsiteX77" fmla="*/ 1562119 w 1562119"/>
              <a:gd name="connsiteY77" fmla="*/ 944200 h 1561951"/>
              <a:gd name="connsiteX78" fmla="*/ 1562119 w 1562119"/>
              <a:gd name="connsiteY78" fmla="*/ 1273659 h 1561951"/>
              <a:gd name="connsiteX79" fmla="*/ 1409583 w 1562119"/>
              <a:gd name="connsiteY79" fmla="*/ 1426195 h 1561951"/>
              <a:gd name="connsiteX80" fmla="*/ 1390978 w 1562119"/>
              <a:gd name="connsiteY80" fmla="*/ 1426195 h 1561951"/>
              <a:gd name="connsiteX81" fmla="*/ 1382382 w 1562119"/>
              <a:gd name="connsiteY81" fmla="*/ 1468770 h 1561951"/>
              <a:gd name="connsiteX82" fmla="*/ 1241833 w 1562119"/>
              <a:gd name="connsiteY82" fmla="*/ 1561932 h 1561951"/>
              <a:gd name="connsiteX83" fmla="*/ 1241833 w 1562119"/>
              <a:gd name="connsiteY83" fmla="*/ 1561951 h 1561951"/>
              <a:gd name="connsiteX84" fmla="*/ 1226579 w 1562119"/>
              <a:gd name="connsiteY84" fmla="*/ 1561951 h 1561951"/>
              <a:gd name="connsiteX85" fmla="*/ 1086030 w 1562119"/>
              <a:gd name="connsiteY85" fmla="*/ 1468789 h 1561951"/>
              <a:gd name="connsiteX86" fmla="*/ 1077431 w 1562119"/>
              <a:gd name="connsiteY86" fmla="*/ 1426195 h 1561951"/>
              <a:gd name="connsiteX87" fmla="*/ 483389 w 1562119"/>
              <a:gd name="connsiteY87" fmla="*/ 1426195 h 1561951"/>
              <a:gd name="connsiteX88" fmla="*/ 474793 w 1562119"/>
              <a:gd name="connsiteY88" fmla="*/ 1468770 h 1561951"/>
              <a:gd name="connsiteX89" fmla="*/ 334244 w 1562119"/>
              <a:gd name="connsiteY89" fmla="*/ 1561932 h 1561951"/>
              <a:gd name="connsiteX90" fmla="*/ 334244 w 1562119"/>
              <a:gd name="connsiteY90" fmla="*/ 1561951 h 1561951"/>
              <a:gd name="connsiteX91" fmla="*/ 318991 w 1562119"/>
              <a:gd name="connsiteY91" fmla="*/ 1561951 h 1561951"/>
              <a:gd name="connsiteX92" fmla="*/ 178442 w 1562119"/>
              <a:gd name="connsiteY92" fmla="*/ 1468789 h 1561951"/>
              <a:gd name="connsiteX93" fmla="*/ 169842 w 1562119"/>
              <a:gd name="connsiteY93" fmla="*/ 1426195 h 1561951"/>
              <a:gd name="connsiteX94" fmla="*/ 152745 w 1562119"/>
              <a:gd name="connsiteY94" fmla="*/ 1426195 h 1561951"/>
              <a:gd name="connsiteX95" fmla="*/ 209 w 1562119"/>
              <a:gd name="connsiteY95" fmla="*/ 1273659 h 1561951"/>
              <a:gd name="connsiteX96" fmla="*/ 209 w 1562119"/>
              <a:gd name="connsiteY96" fmla="*/ 944200 h 1561951"/>
              <a:gd name="connsiteX97" fmla="*/ 152745 w 1562119"/>
              <a:gd name="connsiteY97" fmla="*/ 791665 h 1561951"/>
              <a:gd name="connsiteX98" fmla="*/ 369585 w 1562119"/>
              <a:gd name="connsiteY98" fmla="*/ 791665 h 1561951"/>
              <a:gd name="connsiteX99" fmla="*/ 6311 w 1562119"/>
              <a:gd name="connsiteY99" fmla="*/ 88512 h 1561951"/>
              <a:gd name="connsiteX100" fmla="*/ 33920 w 1562119"/>
              <a:gd name="connsiteY100" fmla="*/ 6524 h 1561951"/>
              <a:gd name="connsiteX101" fmla="*/ 57334 w 1562119"/>
              <a:gd name="connsiteY101" fmla="*/ 134 h 1561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562119" h="1561951">
                <a:moveTo>
                  <a:pt x="1203030" y="1426195"/>
                </a:moveTo>
                <a:lnTo>
                  <a:pt x="1205007" y="1430969"/>
                </a:lnTo>
                <a:cubicBezTo>
                  <a:pt x="1210528" y="1436490"/>
                  <a:pt x="1218155" y="1439904"/>
                  <a:pt x="1226579" y="1439904"/>
                </a:cubicBezTo>
                <a:lnTo>
                  <a:pt x="1241833" y="1439904"/>
                </a:lnTo>
                <a:cubicBezTo>
                  <a:pt x="1250258" y="1439904"/>
                  <a:pt x="1257885" y="1436490"/>
                  <a:pt x="1263405" y="1430969"/>
                </a:cubicBezTo>
                <a:lnTo>
                  <a:pt x="1265382" y="1426195"/>
                </a:lnTo>
                <a:close/>
                <a:moveTo>
                  <a:pt x="295442" y="1426195"/>
                </a:moveTo>
                <a:lnTo>
                  <a:pt x="297419" y="1430969"/>
                </a:lnTo>
                <a:cubicBezTo>
                  <a:pt x="302940" y="1436490"/>
                  <a:pt x="310566" y="1439904"/>
                  <a:pt x="318991" y="1439904"/>
                </a:cubicBezTo>
                <a:lnTo>
                  <a:pt x="334244" y="1439904"/>
                </a:lnTo>
                <a:cubicBezTo>
                  <a:pt x="342668" y="1439904"/>
                  <a:pt x="350295" y="1436490"/>
                  <a:pt x="355816" y="1430969"/>
                </a:cubicBezTo>
                <a:lnTo>
                  <a:pt x="357793" y="1426195"/>
                </a:lnTo>
                <a:close/>
                <a:moveTo>
                  <a:pt x="1313534" y="1032633"/>
                </a:moveTo>
                <a:cubicBezTo>
                  <a:pt x="1359867" y="1032640"/>
                  <a:pt x="1397421" y="1070208"/>
                  <a:pt x="1397414" y="1116541"/>
                </a:cubicBezTo>
                <a:cubicBezTo>
                  <a:pt x="1397414" y="1117046"/>
                  <a:pt x="1397410" y="1117550"/>
                  <a:pt x="1397400" y="1118053"/>
                </a:cubicBezTo>
                <a:cubicBezTo>
                  <a:pt x="1396569" y="1163791"/>
                  <a:pt x="1359251" y="1200430"/>
                  <a:pt x="1313506" y="1200422"/>
                </a:cubicBezTo>
                <a:cubicBezTo>
                  <a:pt x="1267171" y="1200415"/>
                  <a:pt x="1229617" y="1162847"/>
                  <a:pt x="1229624" y="1116514"/>
                </a:cubicBezTo>
                <a:cubicBezTo>
                  <a:pt x="1229632" y="1070180"/>
                  <a:pt x="1267200" y="1032625"/>
                  <a:pt x="1313534" y="1032633"/>
                </a:cubicBezTo>
                <a:close/>
                <a:moveTo>
                  <a:pt x="1112187" y="1032633"/>
                </a:moveTo>
                <a:cubicBezTo>
                  <a:pt x="1158520" y="1032640"/>
                  <a:pt x="1196074" y="1070208"/>
                  <a:pt x="1196066" y="1116541"/>
                </a:cubicBezTo>
                <a:cubicBezTo>
                  <a:pt x="1196066" y="1117046"/>
                  <a:pt x="1196063" y="1117550"/>
                  <a:pt x="1196053" y="1118053"/>
                </a:cubicBezTo>
                <a:cubicBezTo>
                  <a:pt x="1195222" y="1163791"/>
                  <a:pt x="1157904" y="1200430"/>
                  <a:pt x="1112158" y="1200422"/>
                </a:cubicBezTo>
                <a:cubicBezTo>
                  <a:pt x="1065824" y="1200415"/>
                  <a:pt x="1028269" y="1162847"/>
                  <a:pt x="1028277" y="1116514"/>
                </a:cubicBezTo>
                <a:cubicBezTo>
                  <a:pt x="1028285" y="1070180"/>
                  <a:pt x="1065852" y="1032625"/>
                  <a:pt x="1112187" y="1032633"/>
                </a:cubicBezTo>
                <a:close/>
                <a:moveTo>
                  <a:pt x="912365" y="1032633"/>
                </a:moveTo>
                <a:cubicBezTo>
                  <a:pt x="958698" y="1032640"/>
                  <a:pt x="996252" y="1070208"/>
                  <a:pt x="996244" y="1116541"/>
                </a:cubicBezTo>
                <a:cubicBezTo>
                  <a:pt x="996244" y="1117046"/>
                  <a:pt x="996241" y="1117550"/>
                  <a:pt x="996231" y="1118053"/>
                </a:cubicBezTo>
                <a:cubicBezTo>
                  <a:pt x="995400" y="1163791"/>
                  <a:pt x="958082" y="1200430"/>
                  <a:pt x="912336" y="1200422"/>
                </a:cubicBezTo>
                <a:cubicBezTo>
                  <a:pt x="866002" y="1200415"/>
                  <a:pt x="828447" y="1162847"/>
                  <a:pt x="828455" y="1116514"/>
                </a:cubicBezTo>
                <a:cubicBezTo>
                  <a:pt x="828463" y="1070180"/>
                  <a:pt x="866030" y="1032625"/>
                  <a:pt x="912365" y="1032633"/>
                </a:cubicBezTo>
                <a:close/>
                <a:moveTo>
                  <a:pt x="152745" y="913693"/>
                </a:moveTo>
                <a:cubicBezTo>
                  <a:pt x="144655" y="913697"/>
                  <a:pt x="136899" y="916914"/>
                  <a:pt x="131180" y="922636"/>
                </a:cubicBezTo>
                <a:cubicBezTo>
                  <a:pt x="125458" y="928354"/>
                  <a:pt x="122242" y="936110"/>
                  <a:pt x="122238" y="944200"/>
                </a:cubicBezTo>
                <a:lnTo>
                  <a:pt x="122238" y="1273659"/>
                </a:lnTo>
                <a:cubicBezTo>
                  <a:pt x="122238" y="1290508"/>
                  <a:pt x="135896" y="1304166"/>
                  <a:pt x="152745" y="1304166"/>
                </a:cubicBezTo>
                <a:lnTo>
                  <a:pt x="1409583" y="1304166"/>
                </a:lnTo>
                <a:cubicBezTo>
                  <a:pt x="1426433" y="1304166"/>
                  <a:pt x="1440091" y="1290508"/>
                  <a:pt x="1440091" y="1273659"/>
                </a:cubicBezTo>
                <a:lnTo>
                  <a:pt x="1440091" y="944200"/>
                </a:lnTo>
                <a:cubicBezTo>
                  <a:pt x="1440091" y="927351"/>
                  <a:pt x="1426433" y="913693"/>
                  <a:pt x="1409583" y="913693"/>
                </a:cubicBezTo>
                <a:close/>
                <a:moveTo>
                  <a:pt x="781194" y="529639"/>
                </a:moveTo>
                <a:cubicBezTo>
                  <a:pt x="814306" y="529639"/>
                  <a:pt x="847417" y="542245"/>
                  <a:pt x="872715" y="567456"/>
                </a:cubicBezTo>
                <a:cubicBezTo>
                  <a:pt x="896719" y="591465"/>
                  <a:pt x="896715" y="630388"/>
                  <a:pt x="872706" y="654392"/>
                </a:cubicBezTo>
                <a:cubicBezTo>
                  <a:pt x="848696" y="678395"/>
                  <a:pt x="809773" y="678391"/>
                  <a:pt x="785770" y="654382"/>
                </a:cubicBezTo>
                <a:lnTo>
                  <a:pt x="775092" y="654382"/>
                </a:lnTo>
                <a:cubicBezTo>
                  <a:pt x="763583" y="665326"/>
                  <a:pt x="748263" y="671352"/>
                  <a:pt x="732382" y="671180"/>
                </a:cubicBezTo>
                <a:cubicBezTo>
                  <a:pt x="698689" y="670707"/>
                  <a:pt x="671757" y="643009"/>
                  <a:pt x="672231" y="609315"/>
                </a:cubicBezTo>
                <a:cubicBezTo>
                  <a:pt x="672451" y="593638"/>
                  <a:pt x="678697" y="578650"/>
                  <a:pt x="689672" y="567456"/>
                </a:cubicBezTo>
                <a:cubicBezTo>
                  <a:pt x="714971" y="542245"/>
                  <a:pt x="748083" y="529639"/>
                  <a:pt x="781194" y="529639"/>
                </a:cubicBezTo>
                <a:close/>
                <a:moveTo>
                  <a:pt x="781946" y="333695"/>
                </a:moveTo>
                <a:cubicBezTo>
                  <a:pt x="865074" y="333695"/>
                  <a:pt x="948201" y="365346"/>
                  <a:pt x="1011503" y="428648"/>
                </a:cubicBezTo>
                <a:cubicBezTo>
                  <a:pt x="1035512" y="452657"/>
                  <a:pt x="1035512" y="491584"/>
                  <a:pt x="1011503" y="515594"/>
                </a:cubicBezTo>
                <a:cubicBezTo>
                  <a:pt x="987494" y="539603"/>
                  <a:pt x="948566" y="539603"/>
                  <a:pt x="924557" y="515594"/>
                </a:cubicBezTo>
                <a:cubicBezTo>
                  <a:pt x="845570" y="436410"/>
                  <a:pt x="717349" y="436250"/>
                  <a:pt x="638166" y="515237"/>
                </a:cubicBezTo>
                <a:cubicBezTo>
                  <a:pt x="638045" y="515357"/>
                  <a:pt x="637927" y="515475"/>
                  <a:pt x="637809" y="515594"/>
                </a:cubicBezTo>
                <a:cubicBezTo>
                  <a:pt x="626298" y="526530"/>
                  <a:pt x="610976" y="532550"/>
                  <a:pt x="595099" y="532373"/>
                </a:cubicBezTo>
                <a:cubicBezTo>
                  <a:pt x="561406" y="531900"/>
                  <a:pt x="534474" y="504201"/>
                  <a:pt x="534948" y="470508"/>
                </a:cubicBezTo>
                <a:cubicBezTo>
                  <a:pt x="535168" y="454831"/>
                  <a:pt x="541414" y="439842"/>
                  <a:pt x="552389" y="428648"/>
                </a:cubicBezTo>
                <a:cubicBezTo>
                  <a:pt x="615692" y="365346"/>
                  <a:pt x="698819" y="333695"/>
                  <a:pt x="781946" y="333695"/>
                </a:cubicBezTo>
                <a:close/>
                <a:moveTo>
                  <a:pt x="781196" y="126856"/>
                </a:moveTo>
                <a:cubicBezTo>
                  <a:pt x="916993" y="126856"/>
                  <a:pt x="1052793" y="178642"/>
                  <a:pt x="1156432" y="282213"/>
                </a:cubicBezTo>
                <a:cubicBezTo>
                  <a:pt x="1180023" y="306274"/>
                  <a:pt x="1179642" y="344906"/>
                  <a:pt x="1155581" y="368497"/>
                </a:cubicBezTo>
                <a:cubicBezTo>
                  <a:pt x="1144387" y="379472"/>
                  <a:pt x="1129397" y="385719"/>
                  <a:pt x="1113722" y="385938"/>
                </a:cubicBezTo>
                <a:lnTo>
                  <a:pt x="1113722" y="387463"/>
                </a:lnTo>
                <a:cubicBezTo>
                  <a:pt x="1097627" y="387234"/>
                  <a:pt x="1082276" y="380654"/>
                  <a:pt x="1071012" y="369159"/>
                </a:cubicBezTo>
                <a:cubicBezTo>
                  <a:pt x="912374" y="210541"/>
                  <a:pt x="651538" y="210541"/>
                  <a:pt x="492920" y="369159"/>
                </a:cubicBezTo>
                <a:cubicBezTo>
                  <a:pt x="468910" y="393168"/>
                  <a:pt x="429983" y="393168"/>
                  <a:pt x="405974" y="369159"/>
                </a:cubicBezTo>
                <a:cubicBezTo>
                  <a:pt x="381965" y="345150"/>
                  <a:pt x="381965" y="306223"/>
                  <a:pt x="405974" y="282213"/>
                </a:cubicBezTo>
                <a:cubicBezTo>
                  <a:pt x="509603" y="178642"/>
                  <a:pt x="645398" y="126856"/>
                  <a:pt x="781196" y="126856"/>
                </a:cubicBezTo>
                <a:close/>
                <a:moveTo>
                  <a:pt x="57334" y="134"/>
                </a:moveTo>
                <a:cubicBezTo>
                  <a:pt x="81103" y="-1446"/>
                  <a:pt x="104628" y="10975"/>
                  <a:pt x="116118" y="33523"/>
                </a:cubicBezTo>
                <a:lnTo>
                  <a:pt x="507800" y="791665"/>
                </a:lnTo>
                <a:lnTo>
                  <a:pt x="1054548" y="791665"/>
                </a:lnTo>
                <a:lnTo>
                  <a:pt x="1446193" y="33523"/>
                </a:lnTo>
                <a:cubicBezTo>
                  <a:pt x="1461778" y="3616"/>
                  <a:pt x="1498656" y="-7993"/>
                  <a:pt x="1528562" y="7592"/>
                </a:cubicBezTo>
                <a:cubicBezTo>
                  <a:pt x="1558469" y="23177"/>
                  <a:pt x="1570079" y="60055"/>
                  <a:pt x="1554493" y="89961"/>
                </a:cubicBezTo>
                <a:lnTo>
                  <a:pt x="1192652" y="791665"/>
                </a:lnTo>
                <a:lnTo>
                  <a:pt x="1409583" y="791665"/>
                </a:lnTo>
                <a:cubicBezTo>
                  <a:pt x="1493827" y="791665"/>
                  <a:pt x="1562119" y="859957"/>
                  <a:pt x="1562119" y="944200"/>
                </a:cubicBezTo>
                <a:lnTo>
                  <a:pt x="1562119" y="1273659"/>
                </a:lnTo>
                <a:cubicBezTo>
                  <a:pt x="1562119" y="1357903"/>
                  <a:pt x="1493827" y="1426195"/>
                  <a:pt x="1409583" y="1426195"/>
                </a:cubicBezTo>
                <a:lnTo>
                  <a:pt x="1390978" y="1426195"/>
                </a:lnTo>
                <a:lnTo>
                  <a:pt x="1382382" y="1468770"/>
                </a:lnTo>
                <a:cubicBezTo>
                  <a:pt x="1359226" y="1523518"/>
                  <a:pt x="1305016" y="1561932"/>
                  <a:pt x="1241833" y="1561932"/>
                </a:cubicBezTo>
                <a:lnTo>
                  <a:pt x="1241833" y="1561951"/>
                </a:lnTo>
                <a:lnTo>
                  <a:pt x="1226579" y="1561951"/>
                </a:lnTo>
                <a:cubicBezTo>
                  <a:pt x="1163397" y="1561951"/>
                  <a:pt x="1109187" y="1523537"/>
                  <a:pt x="1086030" y="1468789"/>
                </a:cubicBezTo>
                <a:lnTo>
                  <a:pt x="1077431" y="1426195"/>
                </a:lnTo>
                <a:lnTo>
                  <a:pt x="483389" y="1426195"/>
                </a:lnTo>
                <a:lnTo>
                  <a:pt x="474793" y="1468770"/>
                </a:lnTo>
                <a:cubicBezTo>
                  <a:pt x="451637" y="1523518"/>
                  <a:pt x="397427" y="1561932"/>
                  <a:pt x="334244" y="1561932"/>
                </a:cubicBezTo>
                <a:lnTo>
                  <a:pt x="334244" y="1561951"/>
                </a:lnTo>
                <a:lnTo>
                  <a:pt x="318991" y="1561951"/>
                </a:lnTo>
                <a:cubicBezTo>
                  <a:pt x="255809" y="1561951"/>
                  <a:pt x="201598" y="1523537"/>
                  <a:pt x="178442" y="1468789"/>
                </a:cubicBezTo>
                <a:lnTo>
                  <a:pt x="169842" y="1426195"/>
                </a:lnTo>
                <a:lnTo>
                  <a:pt x="152745" y="1426195"/>
                </a:lnTo>
                <a:cubicBezTo>
                  <a:pt x="68502" y="1426195"/>
                  <a:pt x="209" y="1357903"/>
                  <a:pt x="209" y="1273659"/>
                </a:cubicBezTo>
                <a:lnTo>
                  <a:pt x="209" y="944200"/>
                </a:lnTo>
                <a:cubicBezTo>
                  <a:pt x="209" y="859957"/>
                  <a:pt x="68502" y="791665"/>
                  <a:pt x="152745" y="791665"/>
                </a:cubicBezTo>
                <a:lnTo>
                  <a:pt x="369585" y="791665"/>
                </a:lnTo>
                <a:lnTo>
                  <a:pt x="6311" y="88512"/>
                </a:lnTo>
                <a:cubicBezTo>
                  <a:pt x="-8572" y="58239"/>
                  <a:pt x="3756" y="21627"/>
                  <a:pt x="33920" y="6524"/>
                </a:cubicBezTo>
                <a:cubicBezTo>
                  <a:pt x="41461" y="2743"/>
                  <a:pt x="49411" y="660"/>
                  <a:pt x="57334" y="1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" name="文本框 3"/>
          <p:cNvSpPr txBox="1"/>
          <p:nvPr/>
        </p:nvSpPr>
        <p:spPr>
          <a:xfrm>
            <a:off x="827405" y="4227830"/>
            <a:ext cx="80740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开口：路由器最好放开开阔处，墙壁等障碍物易阻碍信号影响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网速</a:t>
            </a:r>
            <a:endParaRPr lang="zh-CN" altLang="en-US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 bldLvl="0" animBg="1"/>
      <p:bldP spid="2" grpId="1" animBg="1"/>
      <p:bldP spid="4" grpId="0"/>
      <p:bldP spid="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40640" y="21853"/>
            <a:ext cx="640356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义诊实操</a:t>
            </a:r>
            <a:r>
              <a:rPr lang="en-US" altLang="zh-CN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网络故障诊断 </a:t>
            </a:r>
            <a:r>
              <a:rPr lang="en-US" altLang="zh-CN" sz="2400" b="1" spc="200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zh-CN" altLang="en-US" sz="2400" b="1" spc="200" noProof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907247" y="1092835"/>
            <a:ext cx="6010910" cy="396240"/>
            <a:chOff x="954" y="4337"/>
            <a:chExt cx="9466" cy="624"/>
          </a:xfrm>
        </p:grpSpPr>
        <p:sp>
          <p:nvSpPr>
            <p:cNvPr id="8" name="右箭头 7"/>
            <p:cNvSpPr/>
            <p:nvPr/>
          </p:nvSpPr>
          <p:spPr>
            <a:xfrm>
              <a:off x="7192" y="4404"/>
              <a:ext cx="599" cy="445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954" y="4337"/>
              <a:ext cx="5781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看无线路由器的品牌工龄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8334" y="4381"/>
              <a:ext cx="2086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排除老旧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691878" y="1563509"/>
            <a:ext cx="5983296" cy="2021113"/>
            <a:chOff x="1695688" y="1298079"/>
            <a:chExt cx="5983296" cy="202111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695688" y="1298079"/>
              <a:ext cx="2368640" cy="198223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4133361" y="1566947"/>
              <a:ext cx="1996834" cy="1489993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0699" y="1344591"/>
              <a:ext cx="1518285" cy="1974601"/>
            </a:xfrm>
            <a:prstGeom prst="rect">
              <a:avLst/>
            </a:prstGeom>
          </p:spPr>
        </p:pic>
      </p:grpSp>
      <p:sp>
        <p:nvSpPr>
          <p:cNvPr id="41" name="文本框 40"/>
          <p:cNvSpPr txBox="1"/>
          <p:nvPr/>
        </p:nvSpPr>
        <p:spPr>
          <a:xfrm>
            <a:off x="3000891" y="1489305"/>
            <a:ext cx="5599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   旧       破</a:t>
            </a:r>
            <a:endParaRPr lang="zh-CN" altLang="en-US" sz="6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323013" y="3503930"/>
            <a:ext cx="5599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营销点！推组网</a:t>
            </a:r>
            <a:endParaRPr lang="zh-CN" altLang="en-US" sz="6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6326" y="3750753"/>
            <a:ext cx="2376264" cy="1244536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6682478" y="3997516"/>
            <a:ext cx="1455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好</a:t>
            </a:r>
            <a:endParaRPr lang="zh-CN" altLang="en-US" sz="5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8440" y="843915"/>
            <a:ext cx="23641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第五步：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推</a:t>
            </a:r>
            <a:endParaRPr lang="zh-CN" altLang="en-US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f9af0d4e-0f99-44b6-9062-2b0aba0ea05d"/>
          <p:cNvSpPr/>
          <p:nvPr/>
        </p:nvSpPr>
        <p:spPr>
          <a:xfrm>
            <a:off x="2844165" y="724535"/>
            <a:ext cx="410845" cy="410845"/>
          </a:xfrm>
          <a:custGeom>
            <a:avLst/>
            <a:gdLst>
              <a:gd name="connsiteX0" fmla="*/ 1203030 w 1562119"/>
              <a:gd name="connsiteY0" fmla="*/ 1426195 h 1561951"/>
              <a:gd name="connsiteX1" fmla="*/ 1205007 w 1562119"/>
              <a:gd name="connsiteY1" fmla="*/ 1430969 h 1561951"/>
              <a:gd name="connsiteX2" fmla="*/ 1226579 w 1562119"/>
              <a:gd name="connsiteY2" fmla="*/ 1439904 h 1561951"/>
              <a:gd name="connsiteX3" fmla="*/ 1241833 w 1562119"/>
              <a:gd name="connsiteY3" fmla="*/ 1439904 h 1561951"/>
              <a:gd name="connsiteX4" fmla="*/ 1263405 w 1562119"/>
              <a:gd name="connsiteY4" fmla="*/ 1430969 h 1561951"/>
              <a:gd name="connsiteX5" fmla="*/ 1265382 w 1562119"/>
              <a:gd name="connsiteY5" fmla="*/ 1426195 h 1561951"/>
              <a:gd name="connsiteX6" fmla="*/ 295442 w 1562119"/>
              <a:gd name="connsiteY6" fmla="*/ 1426195 h 1561951"/>
              <a:gd name="connsiteX7" fmla="*/ 297419 w 1562119"/>
              <a:gd name="connsiteY7" fmla="*/ 1430969 h 1561951"/>
              <a:gd name="connsiteX8" fmla="*/ 318991 w 1562119"/>
              <a:gd name="connsiteY8" fmla="*/ 1439904 h 1561951"/>
              <a:gd name="connsiteX9" fmla="*/ 334244 w 1562119"/>
              <a:gd name="connsiteY9" fmla="*/ 1439904 h 1561951"/>
              <a:gd name="connsiteX10" fmla="*/ 355816 w 1562119"/>
              <a:gd name="connsiteY10" fmla="*/ 1430969 h 1561951"/>
              <a:gd name="connsiteX11" fmla="*/ 357793 w 1562119"/>
              <a:gd name="connsiteY11" fmla="*/ 1426195 h 1561951"/>
              <a:gd name="connsiteX12" fmla="*/ 1313534 w 1562119"/>
              <a:gd name="connsiteY12" fmla="*/ 1032633 h 1561951"/>
              <a:gd name="connsiteX13" fmla="*/ 1397414 w 1562119"/>
              <a:gd name="connsiteY13" fmla="*/ 1116541 h 1561951"/>
              <a:gd name="connsiteX14" fmla="*/ 1397400 w 1562119"/>
              <a:gd name="connsiteY14" fmla="*/ 1118053 h 1561951"/>
              <a:gd name="connsiteX15" fmla="*/ 1313506 w 1562119"/>
              <a:gd name="connsiteY15" fmla="*/ 1200422 h 1561951"/>
              <a:gd name="connsiteX16" fmla="*/ 1229624 w 1562119"/>
              <a:gd name="connsiteY16" fmla="*/ 1116514 h 1561951"/>
              <a:gd name="connsiteX17" fmla="*/ 1313534 w 1562119"/>
              <a:gd name="connsiteY17" fmla="*/ 1032633 h 1561951"/>
              <a:gd name="connsiteX18" fmla="*/ 1112187 w 1562119"/>
              <a:gd name="connsiteY18" fmla="*/ 1032633 h 1561951"/>
              <a:gd name="connsiteX19" fmla="*/ 1196066 w 1562119"/>
              <a:gd name="connsiteY19" fmla="*/ 1116541 h 1561951"/>
              <a:gd name="connsiteX20" fmla="*/ 1196053 w 1562119"/>
              <a:gd name="connsiteY20" fmla="*/ 1118053 h 1561951"/>
              <a:gd name="connsiteX21" fmla="*/ 1112158 w 1562119"/>
              <a:gd name="connsiteY21" fmla="*/ 1200422 h 1561951"/>
              <a:gd name="connsiteX22" fmla="*/ 1028277 w 1562119"/>
              <a:gd name="connsiteY22" fmla="*/ 1116514 h 1561951"/>
              <a:gd name="connsiteX23" fmla="*/ 1112187 w 1562119"/>
              <a:gd name="connsiteY23" fmla="*/ 1032633 h 1561951"/>
              <a:gd name="connsiteX24" fmla="*/ 912365 w 1562119"/>
              <a:gd name="connsiteY24" fmla="*/ 1032633 h 1561951"/>
              <a:gd name="connsiteX25" fmla="*/ 996244 w 1562119"/>
              <a:gd name="connsiteY25" fmla="*/ 1116541 h 1561951"/>
              <a:gd name="connsiteX26" fmla="*/ 996231 w 1562119"/>
              <a:gd name="connsiteY26" fmla="*/ 1118053 h 1561951"/>
              <a:gd name="connsiteX27" fmla="*/ 912336 w 1562119"/>
              <a:gd name="connsiteY27" fmla="*/ 1200422 h 1561951"/>
              <a:gd name="connsiteX28" fmla="*/ 828455 w 1562119"/>
              <a:gd name="connsiteY28" fmla="*/ 1116514 h 1561951"/>
              <a:gd name="connsiteX29" fmla="*/ 912365 w 1562119"/>
              <a:gd name="connsiteY29" fmla="*/ 1032633 h 1561951"/>
              <a:gd name="connsiteX30" fmla="*/ 152745 w 1562119"/>
              <a:gd name="connsiteY30" fmla="*/ 913693 h 1561951"/>
              <a:gd name="connsiteX31" fmla="*/ 131180 w 1562119"/>
              <a:gd name="connsiteY31" fmla="*/ 922636 h 1561951"/>
              <a:gd name="connsiteX32" fmla="*/ 122238 w 1562119"/>
              <a:gd name="connsiteY32" fmla="*/ 944200 h 1561951"/>
              <a:gd name="connsiteX33" fmla="*/ 122238 w 1562119"/>
              <a:gd name="connsiteY33" fmla="*/ 1273659 h 1561951"/>
              <a:gd name="connsiteX34" fmla="*/ 152745 w 1562119"/>
              <a:gd name="connsiteY34" fmla="*/ 1304166 h 1561951"/>
              <a:gd name="connsiteX35" fmla="*/ 1409583 w 1562119"/>
              <a:gd name="connsiteY35" fmla="*/ 1304166 h 1561951"/>
              <a:gd name="connsiteX36" fmla="*/ 1440091 w 1562119"/>
              <a:gd name="connsiteY36" fmla="*/ 1273659 h 1561951"/>
              <a:gd name="connsiteX37" fmla="*/ 1440091 w 1562119"/>
              <a:gd name="connsiteY37" fmla="*/ 944200 h 1561951"/>
              <a:gd name="connsiteX38" fmla="*/ 1409583 w 1562119"/>
              <a:gd name="connsiteY38" fmla="*/ 913693 h 1561951"/>
              <a:gd name="connsiteX39" fmla="*/ 781194 w 1562119"/>
              <a:gd name="connsiteY39" fmla="*/ 529639 h 1561951"/>
              <a:gd name="connsiteX40" fmla="*/ 872715 w 1562119"/>
              <a:gd name="connsiteY40" fmla="*/ 567456 h 1561951"/>
              <a:gd name="connsiteX41" fmla="*/ 872706 w 1562119"/>
              <a:gd name="connsiteY41" fmla="*/ 654392 h 1561951"/>
              <a:gd name="connsiteX42" fmla="*/ 785770 w 1562119"/>
              <a:gd name="connsiteY42" fmla="*/ 654382 h 1561951"/>
              <a:gd name="connsiteX43" fmla="*/ 775092 w 1562119"/>
              <a:gd name="connsiteY43" fmla="*/ 654382 h 1561951"/>
              <a:gd name="connsiteX44" fmla="*/ 732382 w 1562119"/>
              <a:gd name="connsiteY44" fmla="*/ 671180 h 1561951"/>
              <a:gd name="connsiteX45" fmla="*/ 672231 w 1562119"/>
              <a:gd name="connsiteY45" fmla="*/ 609315 h 1561951"/>
              <a:gd name="connsiteX46" fmla="*/ 689672 w 1562119"/>
              <a:gd name="connsiteY46" fmla="*/ 567456 h 1561951"/>
              <a:gd name="connsiteX47" fmla="*/ 781194 w 1562119"/>
              <a:gd name="connsiteY47" fmla="*/ 529639 h 1561951"/>
              <a:gd name="connsiteX48" fmla="*/ 781946 w 1562119"/>
              <a:gd name="connsiteY48" fmla="*/ 333695 h 1561951"/>
              <a:gd name="connsiteX49" fmla="*/ 1011503 w 1562119"/>
              <a:gd name="connsiteY49" fmla="*/ 428648 h 1561951"/>
              <a:gd name="connsiteX50" fmla="*/ 1011503 w 1562119"/>
              <a:gd name="connsiteY50" fmla="*/ 515594 h 1561951"/>
              <a:gd name="connsiteX51" fmla="*/ 924557 w 1562119"/>
              <a:gd name="connsiteY51" fmla="*/ 515594 h 1561951"/>
              <a:gd name="connsiteX52" fmla="*/ 638166 w 1562119"/>
              <a:gd name="connsiteY52" fmla="*/ 515237 h 1561951"/>
              <a:gd name="connsiteX53" fmla="*/ 637809 w 1562119"/>
              <a:gd name="connsiteY53" fmla="*/ 515594 h 1561951"/>
              <a:gd name="connsiteX54" fmla="*/ 595099 w 1562119"/>
              <a:gd name="connsiteY54" fmla="*/ 532373 h 1561951"/>
              <a:gd name="connsiteX55" fmla="*/ 534948 w 1562119"/>
              <a:gd name="connsiteY55" fmla="*/ 470508 h 1561951"/>
              <a:gd name="connsiteX56" fmla="*/ 552389 w 1562119"/>
              <a:gd name="connsiteY56" fmla="*/ 428648 h 1561951"/>
              <a:gd name="connsiteX57" fmla="*/ 781946 w 1562119"/>
              <a:gd name="connsiteY57" fmla="*/ 333695 h 1561951"/>
              <a:gd name="connsiteX58" fmla="*/ 781196 w 1562119"/>
              <a:gd name="connsiteY58" fmla="*/ 126856 h 1561951"/>
              <a:gd name="connsiteX59" fmla="*/ 1156432 w 1562119"/>
              <a:gd name="connsiteY59" fmla="*/ 282213 h 1561951"/>
              <a:gd name="connsiteX60" fmla="*/ 1155581 w 1562119"/>
              <a:gd name="connsiteY60" fmla="*/ 368497 h 1561951"/>
              <a:gd name="connsiteX61" fmla="*/ 1113722 w 1562119"/>
              <a:gd name="connsiteY61" fmla="*/ 385938 h 1561951"/>
              <a:gd name="connsiteX62" fmla="*/ 1113722 w 1562119"/>
              <a:gd name="connsiteY62" fmla="*/ 387463 h 1561951"/>
              <a:gd name="connsiteX63" fmla="*/ 1071012 w 1562119"/>
              <a:gd name="connsiteY63" fmla="*/ 369159 h 1561951"/>
              <a:gd name="connsiteX64" fmla="*/ 492920 w 1562119"/>
              <a:gd name="connsiteY64" fmla="*/ 369159 h 1561951"/>
              <a:gd name="connsiteX65" fmla="*/ 405974 w 1562119"/>
              <a:gd name="connsiteY65" fmla="*/ 369159 h 1561951"/>
              <a:gd name="connsiteX66" fmla="*/ 405974 w 1562119"/>
              <a:gd name="connsiteY66" fmla="*/ 282213 h 1561951"/>
              <a:gd name="connsiteX67" fmla="*/ 781196 w 1562119"/>
              <a:gd name="connsiteY67" fmla="*/ 126856 h 1561951"/>
              <a:gd name="connsiteX68" fmla="*/ 57334 w 1562119"/>
              <a:gd name="connsiteY68" fmla="*/ 134 h 1561951"/>
              <a:gd name="connsiteX69" fmla="*/ 116118 w 1562119"/>
              <a:gd name="connsiteY69" fmla="*/ 33523 h 1561951"/>
              <a:gd name="connsiteX70" fmla="*/ 507800 w 1562119"/>
              <a:gd name="connsiteY70" fmla="*/ 791665 h 1561951"/>
              <a:gd name="connsiteX71" fmla="*/ 1054548 w 1562119"/>
              <a:gd name="connsiteY71" fmla="*/ 791665 h 1561951"/>
              <a:gd name="connsiteX72" fmla="*/ 1446193 w 1562119"/>
              <a:gd name="connsiteY72" fmla="*/ 33523 h 1561951"/>
              <a:gd name="connsiteX73" fmla="*/ 1528562 w 1562119"/>
              <a:gd name="connsiteY73" fmla="*/ 7592 h 1561951"/>
              <a:gd name="connsiteX74" fmla="*/ 1554493 w 1562119"/>
              <a:gd name="connsiteY74" fmla="*/ 89961 h 1561951"/>
              <a:gd name="connsiteX75" fmla="*/ 1192652 w 1562119"/>
              <a:gd name="connsiteY75" fmla="*/ 791665 h 1561951"/>
              <a:gd name="connsiteX76" fmla="*/ 1409583 w 1562119"/>
              <a:gd name="connsiteY76" fmla="*/ 791665 h 1561951"/>
              <a:gd name="connsiteX77" fmla="*/ 1562119 w 1562119"/>
              <a:gd name="connsiteY77" fmla="*/ 944200 h 1561951"/>
              <a:gd name="connsiteX78" fmla="*/ 1562119 w 1562119"/>
              <a:gd name="connsiteY78" fmla="*/ 1273659 h 1561951"/>
              <a:gd name="connsiteX79" fmla="*/ 1409583 w 1562119"/>
              <a:gd name="connsiteY79" fmla="*/ 1426195 h 1561951"/>
              <a:gd name="connsiteX80" fmla="*/ 1390978 w 1562119"/>
              <a:gd name="connsiteY80" fmla="*/ 1426195 h 1561951"/>
              <a:gd name="connsiteX81" fmla="*/ 1382382 w 1562119"/>
              <a:gd name="connsiteY81" fmla="*/ 1468770 h 1561951"/>
              <a:gd name="connsiteX82" fmla="*/ 1241833 w 1562119"/>
              <a:gd name="connsiteY82" fmla="*/ 1561932 h 1561951"/>
              <a:gd name="connsiteX83" fmla="*/ 1241833 w 1562119"/>
              <a:gd name="connsiteY83" fmla="*/ 1561951 h 1561951"/>
              <a:gd name="connsiteX84" fmla="*/ 1226579 w 1562119"/>
              <a:gd name="connsiteY84" fmla="*/ 1561951 h 1561951"/>
              <a:gd name="connsiteX85" fmla="*/ 1086030 w 1562119"/>
              <a:gd name="connsiteY85" fmla="*/ 1468789 h 1561951"/>
              <a:gd name="connsiteX86" fmla="*/ 1077431 w 1562119"/>
              <a:gd name="connsiteY86" fmla="*/ 1426195 h 1561951"/>
              <a:gd name="connsiteX87" fmla="*/ 483389 w 1562119"/>
              <a:gd name="connsiteY87" fmla="*/ 1426195 h 1561951"/>
              <a:gd name="connsiteX88" fmla="*/ 474793 w 1562119"/>
              <a:gd name="connsiteY88" fmla="*/ 1468770 h 1561951"/>
              <a:gd name="connsiteX89" fmla="*/ 334244 w 1562119"/>
              <a:gd name="connsiteY89" fmla="*/ 1561932 h 1561951"/>
              <a:gd name="connsiteX90" fmla="*/ 334244 w 1562119"/>
              <a:gd name="connsiteY90" fmla="*/ 1561951 h 1561951"/>
              <a:gd name="connsiteX91" fmla="*/ 318991 w 1562119"/>
              <a:gd name="connsiteY91" fmla="*/ 1561951 h 1561951"/>
              <a:gd name="connsiteX92" fmla="*/ 178442 w 1562119"/>
              <a:gd name="connsiteY92" fmla="*/ 1468789 h 1561951"/>
              <a:gd name="connsiteX93" fmla="*/ 169842 w 1562119"/>
              <a:gd name="connsiteY93" fmla="*/ 1426195 h 1561951"/>
              <a:gd name="connsiteX94" fmla="*/ 152745 w 1562119"/>
              <a:gd name="connsiteY94" fmla="*/ 1426195 h 1561951"/>
              <a:gd name="connsiteX95" fmla="*/ 209 w 1562119"/>
              <a:gd name="connsiteY95" fmla="*/ 1273659 h 1561951"/>
              <a:gd name="connsiteX96" fmla="*/ 209 w 1562119"/>
              <a:gd name="connsiteY96" fmla="*/ 944200 h 1561951"/>
              <a:gd name="connsiteX97" fmla="*/ 152745 w 1562119"/>
              <a:gd name="connsiteY97" fmla="*/ 791665 h 1561951"/>
              <a:gd name="connsiteX98" fmla="*/ 369585 w 1562119"/>
              <a:gd name="connsiteY98" fmla="*/ 791665 h 1561951"/>
              <a:gd name="connsiteX99" fmla="*/ 6311 w 1562119"/>
              <a:gd name="connsiteY99" fmla="*/ 88512 h 1561951"/>
              <a:gd name="connsiteX100" fmla="*/ 33920 w 1562119"/>
              <a:gd name="connsiteY100" fmla="*/ 6524 h 1561951"/>
              <a:gd name="connsiteX101" fmla="*/ 57334 w 1562119"/>
              <a:gd name="connsiteY101" fmla="*/ 134 h 1561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562119" h="1561951">
                <a:moveTo>
                  <a:pt x="1203030" y="1426195"/>
                </a:moveTo>
                <a:lnTo>
                  <a:pt x="1205007" y="1430969"/>
                </a:lnTo>
                <a:cubicBezTo>
                  <a:pt x="1210528" y="1436490"/>
                  <a:pt x="1218155" y="1439904"/>
                  <a:pt x="1226579" y="1439904"/>
                </a:cubicBezTo>
                <a:lnTo>
                  <a:pt x="1241833" y="1439904"/>
                </a:lnTo>
                <a:cubicBezTo>
                  <a:pt x="1250258" y="1439904"/>
                  <a:pt x="1257885" y="1436490"/>
                  <a:pt x="1263405" y="1430969"/>
                </a:cubicBezTo>
                <a:lnTo>
                  <a:pt x="1265382" y="1426195"/>
                </a:lnTo>
                <a:close/>
                <a:moveTo>
                  <a:pt x="295442" y="1426195"/>
                </a:moveTo>
                <a:lnTo>
                  <a:pt x="297419" y="1430969"/>
                </a:lnTo>
                <a:cubicBezTo>
                  <a:pt x="302940" y="1436490"/>
                  <a:pt x="310566" y="1439904"/>
                  <a:pt x="318991" y="1439904"/>
                </a:cubicBezTo>
                <a:lnTo>
                  <a:pt x="334244" y="1439904"/>
                </a:lnTo>
                <a:cubicBezTo>
                  <a:pt x="342668" y="1439904"/>
                  <a:pt x="350295" y="1436490"/>
                  <a:pt x="355816" y="1430969"/>
                </a:cubicBezTo>
                <a:lnTo>
                  <a:pt x="357793" y="1426195"/>
                </a:lnTo>
                <a:close/>
                <a:moveTo>
                  <a:pt x="1313534" y="1032633"/>
                </a:moveTo>
                <a:cubicBezTo>
                  <a:pt x="1359867" y="1032640"/>
                  <a:pt x="1397421" y="1070208"/>
                  <a:pt x="1397414" y="1116541"/>
                </a:cubicBezTo>
                <a:cubicBezTo>
                  <a:pt x="1397414" y="1117046"/>
                  <a:pt x="1397410" y="1117550"/>
                  <a:pt x="1397400" y="1118053"/>
                </a:cubicBezTo>
                <a:cubicBezTo>
                  <a:pt x="1396569" y="1163791"/>
                  <a:pt x="1359251" y="1200430"/>
                  <a:pt x="1313506" y="1200422"/>
                </a:cubicBezTo>
                <a:cubicBezTo>
                  <a:pt x="1267171" y="1200415"/>
                  <a:pt x="1229617" y="1162847"/>
                  <a:pt x="1229624" y="1116514"/>
                </a:cubicBezTo>
                <a:cubicBezTo>
                  <a:pt x="1229632" y="1070180"/>
                  <a:pt x="1267200" y="1032625"/>
                  <a:pt x="1313534" y="1032633"/>
                </a:cubicBezTo>
                <a:close/>
                <a:moveTo>
                  <a:pt x="1112187" y="1032633"/>
                </a:moveTo>
                <a:cubicBezTo>
                  <a:pt x="1158520" y="1032640"/>
                  <a:pt x="1196074" y="1070208"/>
                  <a:pt x="1196066" y="1116541"/>
                </a:cubicBezTo>
                <a:cubicBezTo>
                  <a:pt x="1196066" y="1117046"/>
                  <a:pt x="1196063" y="1117550"/>
                  <a:pt x="1196053" y="1118053"/>
                </a:cubicBezTo>
                <a:cubicBezTo>
                  <a:pt x="1195222" y="1163791"/>
                  <a:pt x="1157904" y="1200430"/>
                  <a:pt x="1112158" y="1200422"/>
                </a:cubicBezTo>
                <a:cubicBezTo>
                  <a:pt x="1065824" y="1200415"/>
                  <a:pt x="1028269" y="1162847"/>
                  <a:pt x="1028277" y="1116514"/>
                </a:cubicBezTo>
                <a:cubicBezTo>
                  <a:pt x="1028285" y="1070180"/>
                  <a:pt x="1065852" y="1032625"/>
                  <a:pt x="1112187" y="1032633"/>
                </a:cubicBezTo>
                <a:close/>
                <a:moveTo>
                  <a:pt x="912365" y="1032633"/>
                </a:moveTo>
                <a:cubicBezTo>
                  <a:pt x="958698" y="1032640"/>
                  <a:pt x="996252" y="1070208"/>
                  <a:pt x="996244" y="1116541"/>
                </a:cubicBezTo>
                <a:cubicBezTo>
                  <a:pt x="996244" y="1117046"/>
                  <a:pt x="996241" y="1117550"/>
                  <a:pt x="996231" y="1118053"/>
                </a:cubicBezTo>
                <a:cubicBezTo>
                  <a:pt x="995400" y="1163791"/>
                  <a:pt x="958082" y="1200430"/>
                  <a:pt x="912336" y="1200422"/>
                </a:cubicBezTo>
                <a:cubicBezTo>
                  <a:pt x="866002" y="1200415"/>
                  <a:pt x="828447" y="1162847"/>
                  <a:pt x="828455" y="1116514"/>
                </a:cubicBezTo>
                <a:cubicBezTo>
                  <a:pt x="828463" y="1070180"/>
                  <a:pt x="866030" y="1032625"/>
                  <a:pt x="912365" y="1032633"/>
                </a:cubicBezTo>
                <a:close/>
                <a:moveTo>
                  <a:pt x="152745" y="913693"/>
                </a:moveTo>
                <a:cubicBezTo>
                  <a:pt x="144655" y="913697"/>
                  <a:pt x="136899" y="916914"/>
                  <a:pt x="131180" y="922636"/>
                </a:cubicBezTo>
                <a:cubicBezTo>
                  <a:pt x="125458" y="928354"/>
                  <a:pt x="122242" y="936110"/>
                  <a:pt x="122238" y="944200"/>
                </a:cubicBezTo>
                <a:lnTo>
                  <a:pt x="122238" y="1273659"/>
                </a:lnTo>
                <a:cubicBezTo>
                  <a:pt x="122238" y="1290508"/>
                  <a:pt x="135896" y="1304166"/>
                  <a:pt x="152745" y="1304166"/>
                </a:cubicBezTo>
                <a:lnTo>
                  <a:pt x="1409583" y="1304166"/>
                </a:lnTo>
                <a:cubicBezTo>
                  <a:pt x="1426433" y="1304166"/>
                  <a:pt x="1440091" y="1290508"/>
                  <a:pt x="1440091" y="1273659"/>
                </a:cubicBezTo>
                <a:lnTo>
                  <a:pt x="1440091" y="944200"/>
                </a:lnTo>
                <a:cubicBezTo>
                  <a:pt x="1440091" y="927351"/>
                  <a:pt x="1426433" y="913693"/>
                  <a:pt x="1409583" y="913693"/>
                </a:cubicBezTo>
                <a:close/>
                <a:moveTo>
                  <a:pt x="781194" y="529639"/>
                </a:moveTo>
                <a:cubicBezTo>
                  <a:pt x="814306" y="529639"/>
                  <a:pt x="847417" y="542245"/>
                  <a:pt x="872715" y="567456"/>
                </a:cubicBezTo>
                <a:cubicBezTo>
                  <a:pt x="896719" y="591465"/>
                  <a:pt x="896715" y="630388"/>
                  <a:pt x="872706" y="654392"/>
                </a:cubicBezTo>
                <a:cubicBezTo>
                  <a:pt x="848696" y="678395"/>
                  <a:pt x="809773" y="678391"/>
                  <a:pt x="785770" y="654382"/>
                </a:cubicBezTo>
                <a:lnTo>
                  <a:pt x="775092" y="654382"/>
                </a:lnTo>
                <a:cubicBezTo>
                  <a:pt x="763583" y="665326"/>
                  <a:pt x="748263" y="671352"/>
                  <a:pt x="732382" y="671180"/>
                </a:cubicBezTo>
                <a:cubicBezTo>
                  <a:pt x="698689" y="670707"/>
                  <a:pt x="671757" y="643009"/>
                  <a:pt x="672231" y="609315"/>
                </a:cubicBezTo>
                <a:cubicBezTo>
                  <a:pt x="672451" y="593638"/>
                  <a:pt x="678697" y="578650"/>
                  <a:pt x="689672" y="567456"/>
                </a:cubicBezTo>
                <a:cubicBezTo>
                  <a:pt x="714971" y="542245"/>
                  <a:pt x="748083" y="529639"/>
                  <a:pt x="781194" y="529639"/>
                </a:cubicBezTo>
                <a:close/>
                <a:moveTo>
                  <a:pt x="781946" y="333695"/>
                </a:moveTo>
                <a:cubicBezTo>
                  <a:pt x="865074" y="333695"/>
                  <a:pt x="948201" y="365346"/>
                  <a:pt x="1011503" y="428648"/>
                </a:cubicBezTo>
                <a:cubicBezTo>
                  <a:pt x="1035512" y="452657"/>
                  <a:pt x="1035512" y="491584"/>
                  <a:pt x="1011503" y="515594"/>
                </a:cubicBezTo>
                <a:cubicBezTo>
                  <a:pt x="987494" y="539603"/>
                  <a:pt x="948566" y="539603"/>
                  <a:pt x="924557" y="515594"/>
                </a:cubicBezTo>
                <a:cubicBezTo>
                  <a:pt x="845570" y="436410"/>
                  <a:pt x="717349" y="436250"/>
                  <a:pt x="638166" y="515237"/>
                </a:cubicBezTo>
                <a:cubicBezTo>
                  <a:pt x="638045" y="515357"/>
                  <a:pt x="637927" y="515475"/>
                  <a:pt x="637809" y="515594"/>
                </a:cubicBezTo>
                <a:cubicBezTo>
                  <a:pt x="626298" y="526530"/>
                  <a:pt x="610976" y="532550"/>
                  <a:pt x="595099" y="532373"/>
                </a:cubicBezTo>
                <a:cubicBezTo>
                  <a:pt x="561406" y="531900"/>
                  <a:pt x="534474" y="504201"/>
                  <a:pt x="534948" y="470508"/>
                </a:cubicBezTo>
                <a:cubicBezTo>
                  <a:pt x="535168" y="454831"/>
                  <a:pt x="541414" y="439842"/>
                  <a:pt x="552389" y="428648"/>
                </a:cubicBezTo>
                <a:cubicBezTo>
                  <a:pt x="615692" y="365346"/>
                  <a:pt x="698819" y="333695"/>
                  <a:pt x="781946" y="333695"/>
                </a:cubicBezTo>
                <a:close/>
                <a:moveTo>
                  <a:pt x="781196" y="126856"/>
                </a:moveTo>
                <a:cubicBezTo>
                  <a:pt x="916993" y="126856"/>
                  <a:pt x="1052793" y="178642"/>
                  <a:pt x="1156432" y="282213"/>
                </a:cubicBezTo>
                <a:cubicBezTo>
                  <a:pt x="1180023" y="306274"/>
                  <a:pt x="1179642" y="344906"/>
                  <a:pt x="1155581" y="368497"/>
                </a:cubicBezTo>
                <a:cubicBezTo>
                  <a:pt x="1144387" y="379472"/>
                  <a:pt x="1129397" y="385719"/>
                  <a:pt x="1113722" y="385938"/>
                </a:cubicBezTo>
                <a:lnTo>
                  <a:pt x="1113722" y="387463"/>
                </a:lnTo>
                <a:cubicBezTo>
                  <a:pt x="1097627" y="387234"/>
                  <a:pt x="1082276" y="380654"/>
                  <a:pt x="1071012" y="369159"/>
                </a:cubicBezTo>
                <a:cubicBezTo>
                  <a:pt x="912374" y="210541"/>
                  <a:pt x="651538" y="210541"/>
                  <a:pt x="492920" y="369159"/>
                </a:cubicBezTo>
                <a:cubicBezTo>
                  <a:pt x="468910" y="393168"/>
                  <a:pt x="429983" y="393168"/>
                  <a:pt x="405974" y="369159"/>
                </a:cubicBezTo>
                <a:cubicBezTo>
                  <a:pt x="381965" y="345150"/>
                  <a:pt x="381965" y="306223"/>
                  <a:pt x="405974" y="282213"/>
                </a:cubicBezTo>
                <a:cubicBezTo>
                  <a:pt x="509603" y="178642"/>
                  <a:pt x="645398" y="126856"/>
                  <a:pt x="781196" y="126856"/>
                </a:cubicBezTo>
                <a:close/>
                <a:moveTo>
                  <a:pt x="57334" y="134"/>
                </a:moveTo>
                <a:cubicBezTo>
                  <a:pt x="81103" y="-1446"/>
                  <a:pt x="104628" y="10975"/>
                  <a:pt x="116118" y="33523"/>
                </a:cubicBezTo>
                <a:lnTo>
                  <a:pt x="507800" y="791665"/>
                </a:lnTo>
                <a:lnTo>
                  <a:pt x="1054548" y="791665"/>
                </a:lnTo>
                <a:lnTo>
                  <a:pt x="1446193" y="33523"/>
                </a:lnTo>
                <a:cubicBezTo>
                  <a:pt x="1461778" y="3616"/>
                  <a:pt x="1498656" y="-7993"/>
                  <a:pt x="1528562" y="7592"/>
                </a:cubicBezTo>
                <a:cubicBezTo>
                  <a:pt x="1558469" y="23177"/>
                  <a:pt x="1570079" y="60055"/>
                  <a:pt x="1554493" y="89961"/>
                </a:cubicBezTo>
                <a:lnTo>
                  <a:pt x="1192652" y="791665"/>
                </a:lnTo>
                <a:lnTo>
                  <a:pt x="1409583" y="791665"/>
                </a:lnTo>
                <a:cubicBezTo>
                  <a:pt x="1493827" y="791665"/>
                  <a:pt x="1562119" y="859957"/>
                  <a:pt x="1562119" y="944200"/>
                </a:cubicBezTo>
                <a:lnTo>
                  <a:pt x="1562119" y="1273659"/>
                </a:lnTo>
                <a:cubicBezTo>
                  <a:pt x="1562119" y="1357903"/>
                  <a:pt x="1493827" y="1426195"/>
                  <a:pt x="1409583" y="1426195"/>
                </a:cubicBezTo>
                <a:lnTo>
                  <a:pt x="1390978" y="1426195"/>
                </a:lnTo>
                <a:lnTo>
                  <a:pt x="1382382" y="1468770"/>
                </a:lnTo>
                <a:cubicBezTo>
                  <a:pt x="1359226" y="1523518"/>
                  <a:pt x="1305016" y="1561932"/>
                  <a:pt x="1241833" y="1561932"/>
                </a:cubicBezTo>
                <a:lnTo>
                  <a:pt x="1241833" y="1561951"/>
                </a:lnTo>
                <a:lnTo>
                  <a:pt x="1226579" y="1561951"/>
                </a:lnTo>
                <a:cubicBezTo>
                  <a:pt x="1163397" y="1561951"/>
                  <a:pt x="1109187" y="1523537"/>
                  <a:pt x="1086030" y="1468789"/>
                </a:cubicBezTo>
                <a:lnTo>
                  <a:pt x="1077431" y="1426195"/>
                </a:lnTo>
                <a:lnTo>
                  <a:pt x="483389" y="1426195"/>
                </a:lnTo>
                <a:lnTo>
                  <a:pt x="474793" y="1468770"/>
                </a:lnTo>
                <a:cubicBezTo>
                  <a:pt x="451637" y="1523518"/>
                  <a:pt x="397427" y="1561932"/>
                  <a:pt x="334244" y="1561932"/>
                </a:cubicBezTo>
                <a:lnTo>
                  <a:pt x="334244" y="1561951"/>
                </a:lnTo>
                <a:lnTo>
                  <a:pt x="318991" y="1561951"/>
                </a:lnTo>
                <a:cubicBezTo>
                  <a:pt x="255809" y="1561951"/>
                  <a:pt x="201598" y="1523537"/>
                  <a:pt x="178442" y="1468789"/>
                </a:cubicBezTo>
                <a:lnTo>
                  <a:pt x="169842" y="1426195"/>
                </a:lnTo>
                <a:lnTo>
                  <a:pt x="152745" y="1426195"/>
                </a:lnTo>
                <a:cubicBezTo>
                  <a:pt x="68502" y="1426195"/>
                  <a:pt x="209" y="1357903"/>
                  <a:pt x="209" y="1273659"/>
                </a:cubicBezTo>
                <a:lnTo>
                  <a:pt x="209" y="944200"/>
                </a:lnTo>
                <a:cubicBezTo>
                  <a:pt x="209" y="859957"/>
                  <a:pt x="68502" y="791665"/>
                  <a:pt x="152745" y="791665"/>
                </a:cubicBezTo>
                <a:lnTo>
                  <a:pt x="369585" y="791665"/>
                </a:lnTo>
                <a:lnTo>
                  <a:pt x="6311" y="88512"/>
                </a:lnTo>
                <a:cubicBezTo>
                  <a:pt x="-8572" y="58239"/>
                  <a:pt x="3756" y="21627"/>
                  <a:pt x="33920" y="6524"/>
                </a:cubicBezTo>
                <a:cubicBezTo>
                  <a:pt x="41461" y="2743"/>
                  <a:pt x="49411" y="660"/>
                  <a:pt x="57334" y="1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" name="文本框 3"/>
          <p:cNvSpPr txBox="1"/>
          <p:nvPr/>
        </p:nvSpPr>
        <p:spPr>
          <a:xfrm>
            <a:off x="318135" y="4444365"/>
            <a:ext cx="61258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开口：路由器是</a:t>
            </a:r>
            <a:r>
              <a:rPr lang="zh-CN" altLang="en-US" b="1" u="sng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老款</a:t>
            </a:r>
            <a:r>
              <a:rPr lang="en-US" altLang="zh-CN" b="1" u="sng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/wifi5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的，我测的几家和你差不多的户型都在用</a:t>
            </a:r>
            <a:r>
              <a:rPr lang="en-US" altLang="zh-CN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wifi6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。穿墙好、网速快、家里来客人也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体验好</a:t>
            </a:r>
            <a:endParaRPr lang="zh-CN" altLang="en-US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4" grpId="0"/>
      <p:bldP spid="3" grpId="0"/>
      <p:bldP spid="3" grpId="1"/>
      <p:bldP spid="2" grpId="0" bldLvl="0" animBg="1"/>
      <p:bldP spid="2" grpId="1" animBg="1"/>
      <p:bldP spid="4" grpId="0"/>
      <p:bldP spid="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264448" y="1923678"/>
            <a:ext cx="49599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和客户这么说：速率的体现取决于接入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带宽、路由器、网线</a:t>
            </a:r>
            <a:r>
              <a:rPr lang="zh-CN" altLang="en-US" sz="1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其中性能最低的一项，参考木桶效应！</a:t>
            </a:r>
            <a:endParaRPr lang="zh-CN" altLang="en-US" sz="14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（一只木桶能盛多少水，并不取决于最长的那块木板，而是取决于最短的那块木板）</a:t>
            </a:r>
            <a:endParaRPr lang="zh-CN" altLang="en-US" sz="14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30096" y="1563638"/>
            <a:ext cx="3389630" cy="31934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0640" y="21853"/>
            <a:ext cx="640356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义诊实操</a:t>
            </a:r>
            <a:r>
              <a:rPr lang="en-US" altLang="zh-CN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网络故障诊断 </a:t>
            </a:r>
            <a:r>
              <a:rPr lang="en-US" altLang="zh-CN" sz="2400" b="1" spc="200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zh-CN" altLang="en-US" sz="2400" b="1" spc="200" noProof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4448" y="492106"/>
            <a:ext cx="5599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营销点！推组网</a:t>
            </a:r>
            <a:endParaRPr lang="zh-CN" altLang="en-US" sz="6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547664" y="2211780"/>
            <a:ext cx="5669280" cy="92202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基础</a:t>
            </a:r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网络设备学习</a:t>
            </a:r>
            <a:endParaRPr lang="zh-CN" altLang="en-US" sz="5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矩形 80"/>
          <p:cNvSpPr/>
          <p:nvPr/>
        </p:nvSpPr>
        <p:spPr>
          <a:xfrm>
            <a:off x="-5715" y="501015"/>
            <a:ext cx="9153525" cy="799200"/>
          </a:xfrm>
          <a:prstGeom prst="rect">
            <a:avLst/>
          </a:prstGeom>
          <a:solidFill>
            <a:schemeClr val="accent1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1400" b="1" dirty="0">
              <a:solidFill>
                <a:srgbClr val="C0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9705" y="1504315"/>
            <a:ext cx="845820" cy="360000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2000M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87450" y="1504315"/>
            <a:ext cx="845820" cy="360000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2000M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195195" y="1594315"/>
            <a:ext cx="845820" cy="342000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1900M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35325" y="2499995"/>
            <a:ext cx="845820" cy="180000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1000M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387215" y="2860040"/>
            <a:ext cx="845820" cy="90000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500M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427345" y="2848610"/>
            <a:ext cx="845820" cy="61200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5G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427345" y="3483470"/>
            <a:ext cx="845820" cy="28800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2.4G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669530" y="2948150"/>
            <a:ext cx="845820" cy="6120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573520" y="2971010"/>
            <a:ext cx="845820" cy="48960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5G</a:t>
            </a:r>
            <a:endParaRPr lang="en-US" altLang="zh-CN" b="1" dirty="0">
              <a:solidFill>
                <a:srgbClr val="C00000"/>
              </a:solidFill>
            </a:endParaRPr>
          </a:p>
          <a:p>
            <a:pPr algn="ctr"/>
            <a:r>
              <a:rPr lang="en-US" altLang="zh-CN" sz="900" b="1" dirty="0">
                <a:solidFill>
                  <a:srgbClr val="C00000"/>
                </a:solidFill>
                <a:sym typeface="+mn-ea"/>
              </a:rPr>
              <a:t>(</a:t>
            </a:r>
            <a:r>
              <a:rPr lang="zh-CN" altLang="en-US" sz="900" b="1" dirty="0">
                <a:solidFill>
                  <a:srgbClr val="C00000"/>
                </a:solidFill>
                <a:sym typeface="+mn-ea"/>
              </a:rPr>
              <a:t>模拟</a:t>
            </a:r>
            <a:r>
              <a:rPr lang="en-US" altLang="zh-CN" sz="900" b="1" dirty="0">
                <a:solidFill>
                  <a:srgbClr val="C00000"/>
                </a:solidFill>
                <a:sym typeface="+mn-ea"/>
              </a:rPr>
              <a:t>80%)</a:t>
            </a:r>
            <a:endParaRPr lang="en-US" altLang="zh-CN" sz="900" b="1" dirty="0">
              <a:solidFill>
                <a:srgbClr val="C00000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6573520" y="3483470"/>
            <a:ext cx="845820" cy="28800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2.4G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7669530" y="3081740"/>
            <a:ext cx="845820" cy="6096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7669530" y="3281765"/>
            <a:ext cx="845820" cy="6096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7669530" y="3015065"/>
            <a:ext cx="845820" cy="6096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7669530" y="3215090"/>
            <a:ext cx="845820" cy="6096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7669530" y="3415115"/>
            <a:ext cx="845820" cy="6096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7669530" y="3148415"/>
            <a:ext cx="845820" cy="6096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7669530" y="3348440"/>
            <a:ext cx="845820" cy="6096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b="1" dirty="0">
              <a:solidFill>
                <a:srgbClr val="C00000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4323080" y="527050"/>
            <a:ext cx="943610" cy="1069340"/>
            <a:chOff x="9212" y="875"/>
            <a:chExt cx="1700" cy="1936"/>
          </a:xfrm>
        </p:grpSpPr>
        <p:sp>
          <p:nvSpPr>
            <p:cNvPr id="58" name="f9af0d4e-0f99-44b6-9062-2b0aba0ea05d"/>
            <p:cNvSpPr/>
            <p:nvPr/>
          </p:nvSpPr>
          <p:spPr>
            <a:xfrm>
              <a:off x="9582" y="875"/>
              <a:ext cx="960" cy="960"/>
            </a:xfrm>
            <a:custGeom>
              <a:avLst/>
              <a:gdLst>
                <a:gd name="connsiteX0" fmla="*/ 1203030 w 1562119"/>
                <a:gd name="connsiteY0" fmla="*/ 1426195 h 1561951"/>
                <a:gd name="connsiteX1" fmla="*/ 1205007 w 1562119"/>
                <a:gd name="connsiteY1" fmla="*/ 1430969 h 1561951"/>
                <a:gd name="connsiteX2" fmla="*/ 1226579 w 1562119"/>
                <a:gd name="connsiteY2" fmla="*/ 1439904 h 1561951"/>
                <a:gd name="connsiteX3" fmla="*/ 1241833 w 1562119"/>
                <a:gd name="connsiteY3" fmla="*/ 1439904 h 1561951"/>
                <a:gd name="connsiteX4" fmla="*/ 1263405 w 1562119"/>
                <a:gd name="connsiteY4" fmla="*/ 1430969 h 1561951"/>
                <a:gd name="connsiteX5" fmla="*/ 1265382 w 1562119"/>
                <a:gd name="connsiteY5" fmla="*/ 1426195 h 1561951"/>
                <a:gd name="connsiteX6" fmla="*/ 295442 w 1562119"/>
                <a:gd name="connsiteY6" fmla="*/ 1426195 h 1561951"/>
                <a:gd name="connsiteX7" fmla="*/ 297419 w 1562119"/>
                <a:gd name="connsiteY7" fmla="*/ 1430969 h 1561951"/>
                <a:gd name="connsiteX8" fmla="*/ 318991 w 1562119"/>
                <a:gd name="connsiteY8" fmla="*/ 1439904 h 1561951"/>
                <a:gd name="connsiteX9" fmla="*/ 334244 w 1562119"/>
                <a:gd name="connsiteY9" fmla="*/ 1439904 h 1561951"/>
                <a:gd name="connsiteX10" fmla="*/ 355816 w 1562119"/>
                <a:gd name="connsiteY10" fmla="*/ 1430969 h 1561951"/>
                <a:gd name="connsiteX11" fmla="*/ 357793 w 1562119"/>
                <a:gd name="connsiteY11" fmla="*/ 1426195 h 1561951"/>
                <a:gd name="connsiteX12" fmla="*/ 1313534 w 1562119"/>
                <a:gd name="connsiteY12" fmla="*/ 1032633 h 1561951"/>
                <a:gd name="connsiteX13" fmla="*/ 1397414 w 1562119"/>
                <a:gd name="connsiteY13" fmla="*/ 1116541 h 1561951"/>
                <a:gd name="connsiteX14" fmla="*/ 1397400 w 1562119"/>
                <a:gd name="connsiteY14" fmla="*/ 1118053 h 1561951"/>
                <a:gd name="connsiteX15" fmla="*/ 1313506 w 1562119"/>
                <a:gd name="connsiteY15" fmla="*/ 1200422 h 1561951"/>
                <a:gd name="connsiteX16" fmla="*/ 1229624 w 1562119"/>
                <a:gd name="connsiteY16" fmla="*/ 1116514 h 1561951"/>
                <a:gd name="connsiteX17" fmla="*/ 1313534 w 1562119"/>
                <a:gd name="connsiteY17" fmla="*/ 1032633 h 1561951"/>
                <a:gd name="connsiteX18" fmla="*/ 1112187 w 1562119"/>
                <a:gd name="connsiteY18" fmla="*/ 1032633 h 1561951"/>
                <a:gd name="connsiteX19" fmla="*/ 1196066 w 1562119"/>
                <a:gd name="connsiteY19" fmla="*/ 1116541 h 1561951"/>
                <a:gd name="connsiteX20" fmla="*/ 1196053 w 1562119"/>
                <a:gd name="connsiteY20" fmla="*/ 1118053 h 1561951"/>
                <a:gd name="connsiteX21" fmla="*/ 1112158 w 1562119"/>
                <a:gd name="connsiteY21" fmla="*/ 1200422 h 1561951"/>
                <a:gd name="connsiteX22" fmla="*/ 1028277 w 1562119"/>
                <a:gd name="connsiteY22" fmla="*/ 1116514 h 1561951"/>
                <a:gd name="connsiteX23" fmla="*/ 1112187 w 1562119"/>
                <a:gd name="connsiteY23" fmla="*/ 1032633 h 1561951"/>
                <a:gd name="connsiteX24" fmla="*/ 912365 w 1562119"/>
                <a:gd name="connsiteY24" fmla="*/ 1032633 h 1561951"/>
                <a:gd name="connsiteX25" fmla="*/ 996244 w 1562119"/>
                <a:gd name="connsiteY25" fmla="*/ 1116541 h 1561951"/>
                <a:gd name="connsiteX26" fmla="*/ 996231 w 1562119"/>
                <a:gd name="connsiteY26" fmla="*/ 1118053 h 1561951"/>
                <a:gd name="connsiteX27" fmla="*/ 912336 w 1562119"/>
                <a:gd name="connsiteY27" fmla="*/ 1200422 h 1561951"/>
                <a:gd name="connsiteX28" fmla="*/ 828455 w 1562119"/>
                <a:gd name="connsiteY28" fmla="*/ 1116514 h 1561951"/>
                <a:gd name="connsiteX29" fmla="*/ 912365 w 1562119"/>
                <a:gd name="connsiteY29" fmla="*/ 1032633 h 1561951"/>
                <a:gd name="connsiteX30" fmla="*/ 152745 w 1562119"/>
                <a:gd name="connsiteY30" fmla="*/ 913693 h 1561951"/>
                <a:gd name="connsiteX31" fmla="*/ 131180 w 1562119"/>
                <a:gd name="connsiteY31" fmla="*/ 922636 h 1561951"/>
                <a:gd name="connsiteX32" fmla="*/ 122238 w 1562119"/>
                <a:gd name="connsiteY32" fmla="*/ 944200 h 1561951"/>
                <a:gd name="connsiteX33" fmla="*/ 122238 w 1562119"/>
                <a:gd name="connsiteY33" fmla="*/ 1273659 h 1561951"/>
                <a:gd name="connsiteX34" fmla="*/ 152745 w 1562119"/>
                <a:gd name="connsiteY34" fmla="*/ 1304166 h 1561951"/>
                <a:gd name="connsiteX35" fmla="*/ 1409583 w 1562119"/>
                <a:gd name="connsiteY35" fmla="*/ 1304166 h 1561951"/>
                <a:gd name="connsiteX36" fmla="*/ 1440091 w 1562119"/>
                <a:gd name="connsiteY36" fmla="*/ 1273659 h 1561951"/>
                <a:gd name="connsiteX37" fmla="*/ 1440091 w 1562119"/>
                <a:gd name="connsiteY37" fmla="*/ 944200 h 1561951"/>
                <a:gd name="connsiteX38" fmla="*/ 1409583 w 1562119"/>
                <a:gd name="connsiteY38" fmla="*/ 913693 h 1561951"/>
                <a:gd name="connsiteX39" fmla="*/ 781194 w 1562119"/>
                <a:gd name="connsiteY39" fmla="*/ 529639 h 1561951"/>
                <a:gd name="connsiteX40" fmla="*/ 872715 w 1562119"/>
                <a:gd name="connsiteY40" fmla="*/ 567456 h 1561951"/>
                <a:gd name="connsiteX41" fmla="*/ 872706 w 1562119"/>
                <a:gd name="connsiteY41" fmla="*/ 654392 h 1561951"/>
                <a:gd name="connsiteX42" fmla="*/ 785770 w 1562119"/>
                <a:gd name="connsiteY42" fmla="*/ 654382 h 1561951"/>
                <a:gd name="connsiteX43" fmla="*/ 775092 w 1562119"/>
                <a:gd name="connsiteY43" fmla="*/ 654382 h 1561951"/>
                <a:gd name="connsiteX44" fmla="*/ 732382 w 1562119"/>
                <a:gd name="connsiteY44" fmla="*/ 671180 h 1561951"/>
                <a:gd name="connsiteX45" fmla="*/ 672231 w 1562119"/>
                <a:gd name="connsiteY45" fmla="*/ 609315 h 1561951"/>
                <a:gd name="connsiteX46" fmla="*/ 689672 w 1562119"/>
                <a:gd name="connsiteY46" fmla="*/ 567456 h 1561951"/>
                <a:gd name="connsiteX47" fmla="*/ 781194 w 1562119"/>
                <a:gd name="connsiteY47" fmla="*/ 529639 h 1561951"/>
                <a:gd name="connsiteX48" fmla="*/ 781946 w 1562119"/>
                <a:gd name="connsiteY48" fmla="*/ 333695 h 1561951"/>
                <a:gd name="connsiteX49" fmla="*/ 1011503 w 1562119"/>
                <a:gd name="connsiteY49" fmla="*/ 428648 h 1561951"/>
                <a:gd name="connsiteX50" fmla="*/ 1011503 w 1562119"/>
                <a:gd name="connsiteY50" fmla="*/ 515594 h 1561951"/>
                <a:gd name="connsiteX51" fmla="*/ 924557 w 1562119"/>
                <a:gd name="connsiteY51" fmla="*/ 515594 h 1561951"/>
                <a:gd name="connsiteX52" fmla="*/ 638166 w 1562119"/>
                <a:gd name="connsiteY52" fmla="*/ 515237 h 1561951"/>
                <a:gd name="connsiteX53" fmla="*/ 637809 w 1562119"/>
                <a:gd name="connsiteY53" fmla="*/ 515594 h 1561951"/>
                <a:gd name="connsiteX54" fmla="*/ 595099 w 1562119"/>
                <a:gd name="connsiteY54" fmla="*/ 532373 h 1561951"/>
                <a:gd name="connsiteX55" fmla="*/ 534948 w 1562119"/>
                <a:gd name="connsiteY55" fmla="*/ 470508 h 1561951"/>
                <a:gd name="connsiteX56" fmla="*/ 552389 w 1562119"/>
                <a:gd name="connsiteY56" fmla="*/ 428648 h 1561951"/>
                <a:gd name="connsiteX57" fmla="*/ 781946 w 1562119"/>
                <a:gd name="connsiteY57" fmla="*/ 333695 h 1561951"/>
                <a:gd name="connsiteX58" fmla="*/ 781196 w 1562119"/>
                <a:gd name="connsiteY58" fmla="*/ 126856 h 1561951"/>
                <a:gd name="connsiteX59" fmla="*/ 1156432 w 1562119"/>
                <a:gd name="connsiteY59" fmla="*/ 282213 h 1561951"/>
                <a:gd name="connsiteX60" fmla="*/ 1155581 w 1562119"/>
                <a:gd name="connsiteY60" fmla="*/ 368497 h 1561951"/>
                <a:gd name="connsiteX61" fmla="*/ 1113722 w 1562119"/>
                <a:gd name="connsiteY61" fmla="*/ 385938 h 1561951"/>
                <a:gd name="connsiteX62" fmla="*/ 1113722 w 1562119"/>
                <a:gd name="connsiteY62" fmla="*/ 387463 h 1561951"/>
                <a:gd name="connsiteX63" fmla="*/ 1071012 w 1562119"/>
                <a:gd name="connsiteY63" fmla="*/ 369159 h 1561951"/>
                <a:gd name="connsiteX64" fmla="*/ 492920 w 1562119"/>
                <a:gd name="connsiteY64" fmla="*/ 369159 h 1561951"/>
                <a:gd name="connsiteX65" fmla="*/ 405974 w 1562119"/>
                <a:gd name="connsiteY65" fmla="*/ 369159 h 1561951"/>
                <a:gd name="connsiteX66" fmla="*/ 405974 w 1562119"/>
                <a:gd name="connsiteY66" fmla="*/ 282213 h 1561951"/>
                <a:gd name="connsiteX67" fmla="*/ 781196 w 1562119"/>
                <a:gd name="connsiteY67" fmla="*/ 126856 h 1561951"/>
                <a:gd name="connsiteX68" fmla="*/ 57334 w 1562119"/>
                <a:gd name="connsiteY68" fmla="*/ 134 h 1561951"/>
                <a:gd name="connsiteX69" fmla="*/ 116118 w 1562119"/>
                <a:gd name="connsiteY69" fmla="*/ 33523 h 1561951"/>
                <a:gd name="connsiteX70" fmla="*/ 507800 w 1562119"/>
                <a:gd name="connsiteY70" fmla="*/ 791665 h 1561951"/>
                <a:gd name="connsiteX71" fmla="*/ 1054548 w 1562119"/>
                <a:gd name="connsiteY71" fmla="*/ 791665 h 1561951"/>
                <a:gd name="connsiteX72" fmla="*/ 1446193 w 1562119"/>
                <a:gd name="connsiteY72" fmla="*/ 33523 h 1561951"/>
                <a:gd name="connsiteX73" fmla="*/ 1528562 w 1562119"/>
                <a:gd name="connsiteY73" fmla="*/ 7592 h 1561951"/>
                <a:gd name="connsiteX74" fmla="*/ 1554493 w 1562119"/>
                <a:gd name="connsiteY74" fmla="*/ 89961 h 1561951"/>
                <a:gd name="connsiteX75" fmla="*/ 1192652 w 1562119"/>
                <a:gd name="connsiteY75" fmla="*/ 791665 h 1561951"/>
                <a:gd name="connsiteX76" fmla="*/ 1409583 w 1562119"/>
                <a:gd name="connsiteY76" fmla="*/ 791665 h 1561951"/>
                <a:gd name="connsiteX77" fmla="*/ 1562119 w 1562119"/>
                <a:gd name="connsiteY77" fmla="*/ 944200 h 1561951"/>
                <a:gd name="connsiteX78" fmla="*/ 1562119 w 1562119"/>
                <a:gd name="connsiteY78" fmla="*/ 1273659 h 1561951"/>
                <a:gd name="connsiteX79" fmla="*/ 1409583 w 1562119"/>
                <a:gd name="connsiteY79" fmla="*/ 1426195 h 1561951"/>
                <a:gd name="connsiteX80" fmla="*/ 1390978 w 1562119"/>
                <a:gd name="connsiteY80" fmla="*/ 1426195 h 1561951"/>
                <a:gd name="connsiteX81" fmla="*/ 1382382 w 1562119"/>
                <a:gd name="connsiteY81" fmla="*/ 1468770 h 1561951"/>
                <a:gd name="connsiteX82" fmla="*/ 1241833 w 1562119"/>
                <a:gd name="connsiteY82" fmla="*/ 1561932 h 1561951"/>
                <a:gd name="connsiteX83" fmla="*/ 1241833 w 1562119"/>
                <a:gd name="connsiteY83" fmla="*/ 1561951 h 1561951"/>
                <a:gd name="connsiteX84" fmla="*/ 1226579 w 1562119"/>
                <a:gd name="connsiteY84" fmla="*/ 1561951 h 1561951"/>
                <a:gd name="connsiteX85" fmla="*/ 1086030 w 1562119"/>
                <a:gd name="connsiteY85" fmla="*/ 1468789 h 1561951"/>
                <a:gd name="connsiteX86" fmla="*/ 1077431 w 1562119"/>
                <a:gd name="connsiteY86" fmla="*/ 1426195 h 1561951"/>
                <a:gd name="connsiteX87" fmla="*/ 483389 w 1562119"/>
                <a:gd name="connsiteY87" fmla="*/ 1426195 h 1561951"/>
                <a:gd name="connsiteX88" fmla="*/ 474793 w 1562119"/>
                <a:gd name="connsiteY88" fmla="*/ 1468770 h 1561951"/>
                <a:gd name="connsiteX89" fmla="*/ 334244 w 1562119"/>
                <a:gd name="connsiteY89" fmla="*/ 1561932 h 1561951"/>
                <a:gd name="connsiteX90" fmla="*/ 334244 w 1562119"/>
                <a:gd name="connsiteY90" fmla="*/ 1561951 h 1561951"/>
                <a:gd name="connsiteX91" fmla="*/ 318991 w 1562119"/>
                <a:gd name="connsiteY91" fmla="*/ 1561951 h 1561951"/>
                <a:gd name="connsiteX92" fmla="*/ 178442 w 1562119"/>
                <a:gd name="connsiteY92" fmla="*/ 1468789 h 1561951"/>
                <a:gd name="connsiteX93" fmla="*/ 169842 w 1562119"/>
                <a:gd name="connsiteY93" fmla="*/ 1426195 h 1561951"/>
                <a:gd name="connsiteX94" fmla="*/ 152745 w 1562119"/>
                <a:gd name="connsiteY94" fmla="*/ 1426195 h 1561951"/>
                <a:gd name="connsiteX95" fmla="*/ 209 w 1562119"/>
                <a:gd name="connsiteY95" fmla="*/ 1273659 h 1561951"/>
                <a:gd name="connsiteX96" fmla="*/ 209 w 1562119"/>
                <a:gd name="connsiteY96" fmla="*/ 944200 h 1561951"/>
                <a:gd name="connsiteX97" fmla="*/ 152745 w 1562119"/>
                <a:gd name="connsiteY97" fmla="*/ 791665 h 1561951"/>
                <a:gd name="connsiteX98" fmla="*/ 369585 w 1562119"/>
                <a:gd name="connsiteY98" fmla="*/ 791665 h 1561951"/>
                <a:gd name="connsiteX99" fmla="*/ 6311 w 1562119"/>
                <a:gd name="connsiteY99" fmla="*/ 88512 h 1561951"/>
                <a:gd name="connsiteX100" fmla="*/ 33920 w 1562119"/>
                <a:gd name="connsiteY100" fmla="*/ 6524 h 1561951"/>
                <a:gd name="connsiteX101" fmla="*/ 57334 w 1562119"/>
                <a:gd name="connsiteY101" fmla="*/ 134 h 1561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562119" h="1561951">
                  <a:moveTo>
                    <a:pt x="1203030" y="1426195"/>
                  </a:moveTo>
                  <a:lnTo>
                    <a:pt x="1205007" y="1430969"/>
                  </a:lnTo>
                  <a:cubicBezTo>
                    <a:pt x="1210528" y="1436490"/>
                    <a:pt x="1218155" y="1439904"/>
                    <a:pt x="1226579" y="1439904"/>
                  </a:cubicBezTo>
                  <a:lnTo>
                    <a:pt x="1241833" y="1439904"/>
                  </a:lnTo>
                  <a:cubicBezTo>
                    <a:pt x="1250258" y="1439904"/>
                    <a:pt x="1257885" y="1436490"/>
                    <a:pt x="1263405" y="1430969"/>
                  </a:cubicBezTo>
                  <a:lnTo>
                    <a:pt x="1265382" y="1426195"/>
                  </a:lnTo>
                  <a:close/>
                  <a:moveTo>
                    <a:pt x="295442" y="1426195"/>
                  </a:moveTo>
                  <a:lnTo>
                    <a:pt x="297419" y="1430969"/>
                  </a:lnTo>
                  <a:cubicBezTo>
                    <a:pt x="302940" y="1436490"/>
                    <a:pt x="310566" y="1439904"/>
                    <a:pt x="318991" y="1439904"/>
                  </a:cubicBezTo>
                  <a:lnTo>
                    <a:pt x="334244" y="1439904"/>
                  </a:lnTo>
                  <a:cubicBezTo>
                    <a:pt x="342668" y="1439904"/>
                    <a:pt x="350295" y="1436490"/>
                    <a:pt x="355816" y="1430969"/>
                  </a:cubicBezTo>
                  <a:lnTo>
                    <a:pt x="357793" y="1426195"/>
                  </a:lnTo>
                  <a:close/>
                  <a:moveTo>
                    <a:pt x="1313534" y="1032633"/>
                  </a:moveTo>
                  <a:cubicBezTo>
                    <a:pt x="1359867" y="1032640"/>
                    <a:pt x="1397421" y="1070208"/>
                    <a:pt x="1397414" y="1116541"/>
                  </a:cubicBezTo>
                  <a:cubicBezTo>
                    <a:pt x="1397414" y="1117046"/>
                    <a:pt x="1397410" y="1117550"/>
                    <a:pt x="1397400" y="1118053"/>
                  </a:cubicBezTo>
                  <a:cubicBezTo>
                    <a:pt x="1396569" y="1163791"/>
                    <a:pt x="1359251" y="1200430"/>
                    <a:pt x="1313506" y="1200422"/>
                  </a:cubicBezTo>
                  <a:cubicBezTo>
                    <a:pt x="1267171" y="1200415"/>
                    <a:pt x="1229617" y="1162847"/>
                    <a:pt x="1229624" y="1116514"/>
                  </a:cubicBezTo>
                  <a:cubicBezTo>
                    <a:pt x="1229632" y="1070180"/>
                    <a:pt x="1267200" y="1032625"/>
                    <a:pt x="1313534" y="1032633"/>
                  </a:cubicBezTo>
                  <a:close/>
                  <a:moveTo>
                    <a:pt x="1112187" y="1032633"/>
                  </a:moveTo>
                  <a:cubicBezTo>
                    <a:pt x="1158520" y="1032640"/>
                    <a:pt x="1196074" y="1070208"/>
                    <a:pt x="1196066" y="1116541"/>
                  </a:cubicBezTo>
                  <a:cubicBezTo>
                    <a:pt x="1196066" y="1117046"/>
                    <a:pt x="1196063" y="1117550"/>
                    <a:pt x="1196053" y="1118053"/>
                  </a:cubicBezTo>
                  <a:cubicBezTo>
                    <a:pt x="1195222" y="1163791"/>
                    <a:pt x="1157904" y="1200430"/>
                    <a:pt x="1112158" y="1200422"/>
                  </a:cubicBezTo>
                  <a:cubicBezTo>
                    <a:pt x="1065824" y="1200415"/>
                    <a:pt x="1028269" y="1162847"/>
                    <a:pt x="1028277" y="1116514"/>
                  </a:cubicBezTo>
                  <a:cubicBezTo>
                    <a:pt x="1028285" y="1070180"/>
                    <a:pt x="1065852" y="1032625"/>
                    <a:pt x="1112187" y="1032633"/>
                  </a:cubicBezTo>
                  <a:close/>
                  <a:moveTo>
                    <a:pt x="912365" y="1032633"/>
                  </a:moveTo>
                  <a:cubicBezTo>
                    <a:pt x="958698" y="1032640"/>
                    <a:pt x="996252" y="1070208"/>
                    <a:pt x="996244" y="1116541"/>
                  </a:cubicBezTo>
                  <a:cubicBezTo>
                    <a:pt x="996244" y="1117046"/>
                    <a:pt x="996241" y="1117550"/>
                    <a:pt x="996231" y="1118053"/>
                  </a:cubicBezTo>
                  <a:cubicBezTo>
                    <a:pt x="995400" y="1163791"/>
                    <a:pt x="958082" y="1200430"/>
                    <a:pt x="912336" y="1200422"/>
                  </a:cubicBezTo>
                  <a:cubicBezTo>
                    <a:pt x="866002" y="1200415"/>
                    <a:pt x="828447" y="1162847"/>
                    <a:pt x="828455" y="1116514"/>
                  </a:cubicBezTo>
                  <a:cubicBezTo>
                    <a:pt x="828463" y="1070180"/>
                    <a:pt x="866030" y="1032625"/>
                    <a:pt x="912365" y="1032633"/>
                  </a:cubicBezTo>
                  <a:close/>
                  <a:moveTo>
                    <a:pt x="152745" y="913693"/>
                  </a:moveTo>
                  <a:cubicBezTo>
                    <a:pt x="144655" y="913697"/>
                    <a:pt x="136899" y="916914"/>
                    <a:pt x="131180" y="922636"/>
                  </a:cubicBezTo>
                  <a:cubicBezTo>
                    <a:pt x="125458" y="928354"/>
                    <a:pt x="122242" y="936110"/>
                    <a:pt x="122238" y="944200"/>
                  </a:cubicBezTo>
                  <a:lnTo>
                    <a:pt x="122238" y="1273659"/>
                  </a:lnTo>
                  <a:cubicBezTo>
                    <a:pt x="122238" y="1290508"/>
                    <a:pt x="135896" y="1304166"/>
                    <a:pt x="152745" y="1304166"/>
                  </a:cubicBezTo>
                  <a:lnTo>
                    <a:pt x="1409583" y="1304166"/>
                  </a:lnTo>
                  <a:cubicBezTo>
                    <a:pt x="1426433" y="1304166"/>
                    <a:pt x="1440091" y="1290508"/>
                    <a:pt x="1440091" y="1273659"/>
                  </a:cubicBezTo>
                  <a:lnTo>
                    <a:pt x="1440091" y="944200"/>
                  </a:lnTo>
                  <a:cubicBezTo>
                    <a:pt x="1440091" y="927351"/>
                    <a:pt x="1426433" y="913693"/>
                    <a:pt x="1409583" y="913693"/>
                  </a:cubicBezTo>
                  <a:close/>
                  <a:moveTo>
                    <a:pt x="781194" y="529639"/>
                  </a:moveTo>
                  <a:cubicBezTo>
                    <a:pt x="814306" y="529639"/>
                    <a:pt x="847417" y="542245"/>
                    <a:pt x="872715" y="567456"/>
                  </a:cubicBezTo>
                  <a:cubicBezTo>
                    <a:pt x="896719" y="591465"/>
                    <a:pt x="896715" y="630388"/>
                    <a:pt x="872706" y="654392"/>
                  </a:cubicBezTo>
                  <a:cubicBezTo>
                    <a:pt x="848696" y="678395"/>
                    <a:pt x="809773" y="678391"/>
                    <a:pt x="785770" y="654382"/>
                  </a:cubicBezTo>
                  <a:lnTo>
                    <a:pt x="775092" y="654382"/>
                  </a:lnTo>
                  <a:cubicBezTo>
                    <a:pt x="763583" y="665326"/>
                    <a:pt x="748263" y="671352"/>
                    <a:pt x="732382" y="671180"/>
                  </a:cubicBezTo>
                  <a:cubicBezTo>
                    <a:pt x="698689" y="670707"/>
                    <a:pt x="671757" y="643009"/>
                    <a:pt x="672231" y="609315"/>
                  </a:cubicBezTo>
                  <a:cubicBezTo>
                    <a:pt x="672451" y="593638"/>
                    <a:pt x="678697" y="578650"/>
                    <a:pt x="689672" y="567456"/>
                  </a:cubicBezTo>
                  <a:cubicBezTo>
                    <a:pt x="714971" y="542245"/>
                    <a:pt x="748083" y="529639"/>
                    <a:pt x="781194" y="529639"/>
                  </a:cubicBezTo>
                  <a:close/>
                  <a:moveTo>
                    <a:pt x="781946" y="333695"/>
                  </a:moveTo>
                  <a:cubicBezTo>
                    <a:pt x="865074" y="333695"/>
                    <a:pt x="948201" y="365346"/>
                    <a:pt x="1011503" y="428648"/>
                  </a:cubicBezTo>
                  <a:cubicBezTo>
                    <a:pt x="1035512" y="452657"/>
                    <a:pt x="1035512" y="491584"/>
                    <a:pt x="1011503" y="515594"/>
                  </a:cubicBezTo>
                  <a:cubicBezTo>
                    <a:pt x="987494" y="539603"/>
                    <a:pt x="948566" y="539603"/>
                    <a:pt x="924557" y="515594"/>
                  </a:cubicBezTo>
                  <a:cubicBezTo>
                    <a:pt x="845570" y="436410"/>
                    <a:pt x="717349" y="436250"/>
                    <a:pt x="638166" y="515237"/>
                  </a:cubicBezTo>
                  <a:cubicBezTo>
                    <a:pt x="638045" y="515357"/>
                    <a:pt x="637927" y="515475"/>
                    <a:pt x="637809" y="515594"/>
                  </a:cubicBezTo>
                  <a:cubicBezTo>
                    <a:pt x="626298" y="526530"/>
                    <a:pt x="610976" y="532550"/>
                    <a:pt x="595099" y="532373"/>
                  </a:cubicBezTo>
                  <a:cubicBezTo>
                    <a:pt x="561406" y="531900"/>
                    <a:pt x="534474" y="504201"/>
                    <a:pt x="534948" y="470508"/>
                  </a:cubicBezTo>
                  <a:cubicBezTo>
                    <a:pt x="535168" y="454831"/>
                    <a:pt x="541414" y="439842"/>
                    <a:pt x="552389" y="428648"/>
                  </a:cubicBezTo>
                  <a:cubicBezTo>
                    <a:pt x="615692" y="365346"/>
                    <a:pt x="698819" y="333695"/>
                    <a:pt x="781946" y="333695"/>
                  </a:cubicBezTo>
                  <a:close/>
                  <a:moveTo>
                    <a:pt x="781196" y="126856"/>
                  </a:moveTo>
                  <a:cubicBezTo>
                    <a:pt x="916993" y="126856"/>
                    <a:pt x="1052793" y="178642"/>
                    <a:pt x="1156432" y="282213"/>
                  </a:cubicBezTo>
                  <a:cubicBezTo>
                    <a:pt x="1180023" y="306274"/>
                    <a:pt x="1179642" y="344906"/>
                    <a:pt x="1155581" y="368497"/>
                  </a:cubicBezTo>
                  <a:cubicBezTo>
                    <a:pt x="1144387" y="379472"/>
                    <a:pt x="1129397" y="385719"/>
                    <a:pt x="1113722" y="385938"/>
                  </a:cubicBezTo>
                  <a:lnTo>
                    <a:pt x="1113722" y="387463"/>
                  </a:lnTo>
                  <a:cubicBezTo>
                    <a:pt x="1097627" y="387234"/>
                    <a:pt x="1082276" y="380654"/>
                    <a:pt x="1071012" y="369159"/>
                  </a:cubicBezTo>
                  <a:cubicBezTo>
                    <a:pt x="912374" y="210541"/>
                    <a:pt x="651538" y="210541"/>
                    <a:pt x="492920" y="369159"/>
                  </a:cubicBezTo>
                  <a:cubicBezTo>
                    <a:pt x="468910" y="393168"/>
                    <a:pt x="429983" y="393168"/>
                    <a:pt x="405974" y="369159"/>
                  </a:cubicBezTo>
                  <a:cubicBezTo>
                    <a:pt x="381965" y="345150"/>
                    <a:pt x="381965" y="306223"/>
                    <a:pt x="405974" y="282213"/>
                  </a:cubicBezTo>
                  <a:cubicBezTo>
                    <a:pt x="509603" y="178642"/>
                    <a:pt x="645398" y="126856"/>
                    <a:pt x="781196" y="126856"/>
                  </a:cubicBezTo>
                  <a:close/>
                  <a:moveTo>
                    <a:pt x="57334" y="134"/>
                  </a:moveTo>
                  <a:cubicBezTo>
                    <a:pt x="81103" y="-1446"/>
                    <a:pt x="104628" y="10975"/>
                    <a:pt x="116118" y="33523"/>
                  </a:cubicBezTo>
                  <a:lnTo>
                    <a:pt x="507800" y="791665"/>
                  </a:lnTo>
                  <a:lnTo>
                    <a:pt x="1054548" y="791665"/>
                  </a:lnTo>
                  <a:lnTo>
                    <a:pt x="1446193" y="33523"/>
                  </a:lnTo>
                  <a:cubicBezTo>
                    <a:pt x="1461778" y="3616"/>
                    <a:pt x="1498656" y="-7993"/>
                    <a:pt x="1528562" y="7592"/>
                  </a:cubicBezTo>
                  <a:cubicBezTo>
                    <a:pt x="1558469" y="23177"/>
                    <a:pt x="1570079" y="60055"/>
                    <a:pt x="1554493" y="89961"/>
                  </a:cubicBezTo>
                  <a:lnTo>
                    <a:pt x="1192652" y="791665"/>
                  </a:lnTo>
                  <a:lnTo>
                    <a:pt x="1409583" y="791665"/>
                  </a:lnTo>
                  <a:cubicBezTo>
                    <a:pt x="1493827" y="791665"/>
                    <a:pt x="1562119" y="859957"/>
                    <a:pt x="1562119" y="944200"/>
                  </a:cubicBezTo>
                  <a:lnTo>
                    <a:pt x="1562119" y="1273659"/>
                  </a:lnTo>
                  <a:cubicBezTo>
                    <a:pt x="1562119" y="1357903"/>
                    <a:pt x="1493827" y="1426195"/>
                    <a:pt x="1409583" y="1426195"/>
                  </a:cubicBezTo>
                  <a:lnTo>
                    <a:pt x="1390978" y="1426195"/>
                  </a:lnTo>
                  <a:lnTo>
                    <a:pt x="1382382" y="1468770"/>
                  </a:lnTo>
                  <a:cubicBezTo>
                    <a:pt x="1359226" y="1523518"/>
                    <a:pt x="1305016" y="1561932"/>
                    <a:pt x="1241833" y="1561932"/>
                  </a:cubicBezTo>
                  <a:lnTo>
                    <a:pt x="1241833" y="1561951"/>
                  </a:lnTo>
                  <a:lnTo>
                    <a:pt x="1226579" y="1561951"/>
                  </a:lnTo>
                  <a:cubicBezTo>
                    <a:pt x="1163397" y="1561951"/>
                    <a:pt x="1109187" y="1523537"/>
                    <a:pt x="1086030" y="1468789"/>
                  </a:cubicBezTo>
                  <a:lnTo>
                    <a:pt x="1077431" y="1426195"/>
                  </a:lnTo>
                  <a:lnTo>
                    <a:pt x="483389" y="1426195"/>
                  </a:lnTo>
                  <a:lnTo>
                    <a:pt x="474793" y="1468770"/>
                  </a:lnTo>
                  <a:cubicBezTo>
                    <a:pt x="451637" y="1523518"/>
                    <a:pt x="397427" y="1561932"/>
                    <a:pt x="334244" y="1561932"/>
                  </a:cubicBezTo>
                  <a:lnTo>
                    <a:pt x="334244" y="1561951"/>
                  </a:lnTo>
                  <a:lnTo>
                    <a:pt x="318991" y="1561951"/>
                  </a:lnTo>
                  <a:cubicBezTo>
                    <a:pt x="255809" y="1561951"/>
                    <a:pt x="201598" y="1523537"/>
                    <a:pt x="178442" y="1468789"/>
                  </a:cubicBezTo>
                  <a:lnTo>
                    <a:pt x="169842" y="1426195"/>
                  </a:lnTo>
                  <a:lnTo>
                    <a:pt x="152745" y="1426195"/>
                  </a:lnTo>
                  <a:cubicBezTo>
                    <a:pt x="68502" y="1426195"/>
                    <a:pt x="209" y="1357903"/>
                    <a:pt x="209" y="1273659"/>
                  </a:cubicBezTo>
                  <a:lnTo>
                    <a:pt x="209" y="944200"/>
                  </a:lnTo>
                  <a:cubicBezTo>
                    <a:pt x="209" y="859957"/>
                    <a:pt x="68502" y="791665"/>
                    <a:pt x="152745" y="791665"/>
                  </a:cubicBezTo>
                  <a:lnTo>
                    <a:pt x="369585" y="791665"/>
                  </a:lnTo>
                  <a:lnTo>
                    <a:pt x="6311" y="88512"/>
                  </a:lnTo>
                  <a:cubicBezTo>
                    <a:pt x="-8572" y="58239"/>
                    <a:pt x="3756" y="21627"/>
                    <a:pt x="33920" y="6524"/>
                  </a:cubicBezTo>
                  <a:cubicBezTo>
                    <a:pt x="41461" y="2743"/>
                    <a:pt x="49411" y="660"/>
                    <a:pt x="57334" y="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400"/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9212" y="1754"/>
              <a:ext cx="1700" cy="1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路由器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老旧</a:t>
              </a:r>
              <a:endPara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2161540" y="514985"/>
            <a:ext cx="943610" cy="1071880"/>
            <a:chOff x="4261" y="875"/>
            <a:chExt cx="1700" cy="2107"/>
          </a:xfrm>
        </p:grpSpPr>
        <p:sp>
          <p:nvSpPr>
            <p:cNvPr id="61" name="iconfont-10951-5212960"/>
            <p:cNvSpPr/>
            <p:nvPr/>
          </p:nvSpPr>
          <p:spPr>
            <a:xfrm>
              <a:off x="4631" y="875"/>
              <a:ext cx="960" cy="960"/>
            </a:xfrm>
            <a:custGeom>
              <a:avLst/>
              <a:gdLst>
                <a:gd name="connsiteX0" fmla="*/ 309815 w 531614"/>
                <a:gd name="connsiteY0" fmla="*/ 280439 h 419121"/>
                <a:gd name="connsiteX1" fmla="*/ 472975 w 531614"/>
                <a:gd name="connsiteY1" fmla="*/ 280439 h 419121"/>
                <a:gd name="connsiteX2" fmla="*/ 476261 w 531614"/>
                <a:gd name="connsiteY2" fmla="*/ 283725 h 419121"/>
                <a:gd name="connsiteX3" fmla="*/ 476261 w 531614"/>
                <a:gd name="connsiteY3" fmla="*/ 365339 h 419121"/>
                <a:gd name="connsiteX4" fmla="*/ 472928 w 531614"/>
                <a:gd name="connsiteY4" fmla="*/ 368529 h 419121"/>
                <a:gd name="connsiteX5" fmla="*/ 309815 w 531614"/>
                <a:gd name="connsiteY5" fmla="*/ 368529 h 419121"/>
                <a:gd name="connsiteX6" fmla="*/ 306529 w 531614"/>
                <a:gd name="connsiteY6" fmla="*/ 365244 h 419121"/>
                <a:gd name="connsiteX7" fmla="*/ 306529 w 531614"/>
                <a:gd name="connsiteY7" fmla="*/ 283725 h 419121"/>
                <a:gd name="connsiteX8" fmla="*/ 309815 w 531614"/>
                <a:gd name="connsiteY8" fmla="*/ 280439 h 419121"/>
                <a:gd name="connsiteX9" fmla="*/ 25004 w 531614"/>
                <a:gd name="connsiteY9" fmla="*/ 250616 h 419121"/>
                <a:gd name="connsiteX10" fmla="*/ 25004 w 531614"/>
                <a:gd name="connsiteY10" fmla="*/ 394117 h 419121"/>
                <a:gd name="connsiteX11" fmla="*/ 506610 w 531614"/>
                <a:gd name="connsiteY11" fmla="*/ 394117 h 419121"/>
                <a:gd name="connsiteX12" fmla="*/ 506610 w 531614"/>
                <a:gd name="connsiteY12" fmla="*/ 250616 h 419121"/>
                <a:gd name="connsiteX13" fmla="*/ 89873 w 531614"/>
                <a:gd name="connsiteY13" fmla="*/ 0 h 419121"/>
                <a:gd name="connsiteX14" fmla="*/ 102399 w 531614"/>
                <a:gd name="connsiteY14" fmla="*/ 12479 h 419121"/>
                <a:gd name="connsiteX15" fmla="*/ 102399 w 531614"/>
                <a:gd name="connsiteY15" fmla="*/ 224420 h 419121"/>
                <a:gd name="connsiteX16" fmla="*/ 102303 w 531614"/>
                <a:gd name="connsiteY16" fmla="*/ 225611 h 419121"/>
                <a:gd name="connsiteX17" fmla="*/ 253043 w 531614"/>
                <a:gd name="connsiteY17" fmla="*/ 225611 h 419121"/>
                <a:gd name="connsiteX18" fmla="*/ 252996 w 531614"/>
                <a:gd name="connsiteY18" fmla="*/ 224420 h 419121"/>
                <a:gd name="connsiteX19" fmla="*/ 252996 w 531614"/>
                <a:gd name="connsiteY19" fmla="*/ 12479 h 419121"/>
                <a:gd name="connsiteX20" fmla="*/ 265521 w 531614"/>
                <a:gd name="connsiteY20" fmla="*/ 0 h 419121"/>
                <a:gd name="connsiteX21" fmla="*/ 278000 w 531614"/>
                <a:gd name="connsiteY21" fmla="*/ 12479 h 419121"/>
                <a:gd name="connsiteX22" fmla="*/ 278000 w 531614"/>
                <a:gd name="connsiteY22" fmla="*/ 224420 h 419121"/>
                <a:gd name="connsiteX23" fmla="*/ 277952 w 531614"/>
                <a:gd name="connsiteY23" fmla="*/ 225611 h 419121"/>
                <a:gd name="connsiteX24" fmla="*/ 428692 w 531614"/>
                <a:gd name="connsiteY24" fmla="*/ 225611 h 419121"/>
                <a:gd name="connsiteX25" fmla="*/ 428644 w 531614"/>
                <a:gd name="connsiteY25" fmla="*/ 224420 h 419121"/>
                <a:gd name="connsiteX26" fmla="*/ 428644 w 531614"/>
                <a:gd name="connsiteY26" fmla="*/ 12479 h 419121"/>
                <a:gd name="connsiteX27" fmla="*/ 441123 w 531614"/>
                <a:gd name="connsiteY27" fmla="*/ 0 h 419121"/>
                <a:gd name="connsiteX28" fmla="*/ 453649 w 531614"/>
                <a:gd name="connsiteY28" fmla="*/ 12479 h 419121"/>
                <a:gd name="connsiteX29" fmla="*/ 453649 w 531614"/>
                <a:gd name="connsiteY29" fmla="*/ 224420 h 419121"/>
                <a:gd name="connsiteX30" fmla="*/ 453553 w 531614"/>
                <a:gd name="connsiteY30" fmla="*/ 225611 h 419121"/>
                <a:gd name="connsiteX31" fmla="*/ 516135 w 531614"/>
                <a:gd name="connsiteY31" fmla="*/ 225611 h 419121"/>
                <a:gd name="connsiteX32" fmla="*/ 531614 w 531614"/>
                <a:gd name="connsiteY32" fmla="*/ 241090 h 419121"/>
                <a:gd name="connsiteX33" fmla="*/ 531614 w 531614"/>
                <a:gd name="connsiteY33" fmla="*/ 403642 h 419121"/>
                <a:gd name="connsiteX34" fmla="*/ 516135 w 531614"/>
                <a:gd name="connsiteY34" fmla="*/ 419121 h 419121"/>
                <a:gd name="connsiteX35" fmla="*/ 15479 w 531614"/>
                <a:gd name="connsiteY35" fmla="*/ 419121 h 419121"/>
                <a:gd name="connsiteX36" fmla="*/ 0 w 531614"/>
                <a:gd name="connsiteY36" fmla="*/ 403642 h 419121"/>
                <a:gd name="connsiteX37" fmla="*/ 0 w 531614"/>
                <a:gd name="connsiteY37" fmla="*/ 241090 h 419121"/>
                <a:gd name="connsiteX38" fmla="*/ 15479 w 531614"/>
                <a:gd name="connsiteY38" fmla="*/ 225611 h 419121"/>
                <a:gd name="connsiteX39" fmla="*/ 77442 w 531614"/>
                <a:gd name="connsiteY39" fmla="*/ 225611 h 419121"/>
                <a:gd name="connsiteX40" fmla="*/ 77394 w 531614"/>
                <a:gd name="connsiteY40" fmla="*/ 224420 h 419121"/>
                <a:gd name="connsiteX41" fmla="*/ 77394 w 531614"/>
                <a:gd name="connsiteY41" fmla="*/ 12479 h 419121"/>
                <a:gd name="connsiteX42" fmla="*/ 89873 w 531614"/>
                <a:gd name="connsiteY42" fmla="*/ 0 h 419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31614" h="419121">
                  <a:moveTo>
                    <a:pt x="309815" y="280439"/>
                  </a:moveTo>
                  <a:lnTo>
                    <a:pt x="472975" y="280439"/>
                  </a:lnTo>
                  <a:cubicBezTo>
                    <a:pt x="474785" y="280439"/>
                    <a:pt x="476261" y="281868"/>
                    <a:pt x="476261" y="283725"/>
                  </a:cubicBezTo>
                  <a:lnTo>
                    <a:pt x="476261" y="365339"/>
                  </a:lnTo>
                  <a:cubicBezTo>
                    <a:pt x="476214" y="367101"/>
                    <a:pt x="474785" y="368529"/>
                    <a:pt x="472928" y="368529"/>
                  </a:cubicBezTo>
                  <a:lnTo>
                    <a:pt x="309815" y="368529"/>
                  </a:lnTo>
                  <a:cubicBezTo>
                    <a:pt x="308006" y="368529"/>
                    <a:pt x="306529" y="367101"/>
                    <a:pt x="306529" y="365244"/>
                  </a:cubicBezTo>
                  <a:lnTo>
                    <a:pt x="306529" y="283725"/>
                  </a:lnTo>
                  <a:cubicBezTo>
                    <a:pt x="306529" y="281915"/>
                    <a:pt x="307958" y="280439"/>
                    <a:pt x="309815" y="280439"/>
                  </a:cubicBezTo>
                  <a:close/>
                  <a:moveTo>
                    <a:pt x="25004" y="250616"/>
                  </a:moveTo>
                  <a:lnTo>
                    <a:pt x="25004" y="394117"/>
                  </a:lnTo>
                  <a:lnTo>
                    <a:pt x="506610" y="394117"/>
                  </a:lnTo>
                  <a:lnTo>
                    <a:pt x="506610" y="250616"/>
                  </a:lnTo>
                  <a:close/>
                  <a:moveTo>
                    <a:pt x="89873" y="0"/>
                  </a:moveTo>
                  <a:cubicBezTo>
                    <a:pt x="96779" y="0"/>
                    <a:pt x="102399" y="5573"/>
                    <a:pt x="102399" y="12479"/>
                  </a:cubicBezTo>
                  <a:lnTo>
                    <a:pt x="102399" y="224420"/>
                  </a:lnTo>
                  <a:cubicBezTo>
                    <a:pt x="102399" y="224849"/>
                    <a:pt x="102399" y="225183"/>
                    <a:pt x="102303" y="225611"/>
                  </a:cubicBezTo>
                  <a:lnTo>
                    <a:pt x="253043" y="225611"/>
                  </a:lnTo>
                  <a:cubicBezTo>
                    <a:pt x="252996" y="225183"/>
                    <a:pt x="252996" y="224849"/>
                    <a:pt x="252996" y="224420"/>
                  </a:cubicBezTo>
                  <a:lnTo>
                    <a:pt x="252996" y="12479"/>
                  </a:lnTo>
                  <a:cubicBezTo>
                    <a:pt x="252996" y="5573"/>
                    <a:pt x="258616" y="0"/>
                    <a:pt x="265521" y="0"/>
                  </a:cubicBezTo>
                  <a:cubicBezTo>
                    <a:pt x="272427" y="0"/>
                    <a:pt x="278000" y="5573"/>
                    <a:pt x="278000" y="12479"/>
                  </a:cubicBezTo>
                  <a:lnTo>
                    <a:pt x="278000" y="224420"/>
                  </a:lnTo>
                  <a:cubicBezTo>
                    <a:pt x="278000" y="224849"/>
                    <a:pt x="278000" y="225183"/>
                    <a:pt x="277952" y="225611"/>
                  </a:cubicBezTo>
                  <a:lnTo>
                    <a:pt x="428692" y="225611"/>
                  </a:lnTo>
                  <a:cubicBezTo>
                    <a:pt x="428644" y="225183"/>
                    <a:pt x="428644" y="224849"/>
                    <a:pt x="428644" y="224420"/>
                  </a:cubicBezTo>
                  <a:lnTo>
                    <a:pt x="428644" y="12479"/>
                  </a:lnTo>
                  <a:cubicBezTo>
                    <a:pt x="428644" y="5573"/>
                    <a:pt x="434217" y="0"/>
                    <a:pt x="441123" y="0"/>
                  </a:cubicBezTo>
                  <a:cubicBezTo>
                    <a:pt x="448029" y="0"/>
                    <a:pt x="453649" y="5573"/>
                    <a:pt x="453649" y="12479"/>
                  </a:cubicBezTo>
                  <a:lnTo>
                    <a:pt x="453649" y="224420"/>
                  </a:lnTo>
                  <a:cubicBezTo>
                    <a:pt x="453649" y="224849"/>
                    <a:pt x="453649" y="225183"/>
                    <a:pt x="453553" y="225611"/>
                  </a:cubicBezTo>
                  <a:lnTo>
                    <a:pt x="516135" y="225611"/>
                  </a:lnTo>
                  <a:cubicBezTo>
                    <a:pt x="524661" y="225611"/>
                    <a:pt x="531614" y="232565"/>
                    <a:pt x="531614" y="241090"/>
                  </a:cubicBezTo>
                  <a:lnTo>
                    <a:pt x="531614" y="403642"/>
                  </a:lnTo>
                  <a:cubicBezTo>
                    <a:pt x="531614" y="412120"/>
                    <a:pt x="524661" y="419121"/>
                    <a:pt x="516135" y="419121"/>
                  </a:cubicBezTo>
                  <a:lnTo>
                    <a:pt x="15479" y="419121"/>
                  </a:lnTo>
                  <a:cubicBezTo>
                    <a:pt x="6954" y="419121"/>
                    <a:pt x="0" y="412120"/>
                    <a:pt x="0" y="403642"/>
                  </a:cubicBezTo>
                  <a:lnTo>
                    <a:pt x="0" y="241090"/>
                  </a:lnTo>
                  <a:cubicBezTo>
                    <a:pt x="0" y="232565"/>
                    <a:pt x="6954" y="225611"/>
                    <a:pt x="15479" y="225611"/>
                  </a:cubicBezTo>
                  <a:lnTo>
                    <a:pt x="77442" y="225611"/>
                  </a:lnTo>
                  <a:cubicBezTo>
                    <a:pt x="77394" y="225183"/>
                    <a:pt x="77394" y="224849"/>
                    <a:pt x="77394" y="224420"/>
                  </a:cubicBezTo>
                  <a:lnTo>
                    <a:pt x="77394" y="12479"/>
                  </a:lnTo>
                  <a:cubicBezTo>
                    <a:pt x="77394" y="5573"/>
                    <a:pt x="82967" y="0"/>
                    <a:pt x="89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400" dirty="0"/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4261" y="1835"/>
              <a:ext cx="1700" cy="1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光猫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老旧</a:t>
              </a:r>
              <a:endPara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3242310" y="527685"/>
            <a:ext cx="943610" cy="1062355"/>
            <a:chOff x="6974" y="875"/>
            <a:chExt cx="1700" cy="2161"/>
          </a:xfrm>
        </p:grpSpPr>
        <p:sp>
          <p:nvSpPr>
            <p:cNvPr id="64" name="iconfont-1025-797525"/>
            <p:cNvSpPr/>
            <p:nvPr/>
          </p:nvSpPr>
          <p:spPr>
            <a:xfrm>
              <a:off x="7344" y="875"/>
              <a:ext cx="960" cy="960"/>
            </a:xfrm>
            <a:custGeom>
              <a:avLst/>
              <a:gdLst>
                <a:gd name="T0" fmla="*/ 9747 w 12953"/>
                <a:gd name="T1" fmla="*/ 8884 h 12953"/>
                <a:gd name="T2" fmla="*/ 9489 w 12953"/>
                <a:gd name="T3" fmla="*/ 8626 h 12953"/>
                <a:gd name="T4" fmla="*/ 12720 w 12953"/>
                <a:gd name="T5" fmla="*/ 5396 h 12953"/>
                <a:gd name="T6" fmla="*/ 12627 w 12953"/>
                <a:gd name="T7" fmla="*/ 4456 h 12953"/>
                <a:gd name="T8" fmla="*/ 8497 w 12953"/>
                <a:gd name="T9" fmla="*/ 326 h 12953"/>
                <a:gd name="T10" fmla="*/ 7557 w 12953"/>
                <a:gd name="T11" fmla="*/ 233 h 12953"/>
                <a:gd name="T12" fmla="*/ 4327 w 12953"/>
                <a:gd name="T13" fmla="*/ 3464 h 12953"/>
                <a:gd name="T14" fmla="*/ 4069 w 12953"/>
                <a:gd name="T15" fmla="*/ 3205 h 12953"/>
                <a:gd name="T16" fmla="*/ 3116 w 12953"/>
                <a:gd name="T17" fmla="*/ 3126 h 12953"/>
                <a:gd name="T18" fmla="*/ 715 w 12953"/>
                <a:gd name="T19" fmla="*/ 5526 h 12953"/>
                <a:gd name="T20" fmla="*/ 596 w 12953"/>
                <a:gd name="T21" fmla="*/ 6165 h 12953"/>
                <a:gd name="T22" fmla="*/ 595 w 12953"/>
                <a:gd name="T23" fmla="*/ 6163 h 12953"/>
                <a:gd name="T24" fmla="*/ 1151 w 12953"/>
                <a:gd name="T25" fmla="*/ 9479 h 12953"/>
                <a:gd name="T26" fmla="*/ 285 w 12953"/>
                <a:gd name="T27" fmla="*/ 10345 h 12953"/>
                <a:gd name="T28" fmla="*/ 285 w 12953"/>
                <a:gd name="T29" fmla="*/ 11377 h 12953"/>
                <a:gd name="T30" fmla="*/ 1576 w 12953"/>
                <a:gd name="T31" fmla="*/ 12668 h 12953"/>
                <a:gd name="T32" fmla="*/ 2608 w 12953"/>
                <a:gd name="T33" fmla="*/ 12668 h 12953"/>
                <a:gd name="T34" fmla="*/ 3474 w 12953"/>
                <a:gd name="T35" fmla="*/ 11802 h 12953"/>
                <a:gd name="T36" fmla="*/ 6790 w 12953"/>
                <a:gd name="T37" fmla="*/ 12358 h 12953"/>
                <a:gd name="T38" fmla="*/ 6788 w 12953"/>
                <a:gd name="T39" fmla="*/ 12356 h 12953"/>
                <a:gd name="T40" fmla="*/ 7427 w 12953"/>
                <a:gd name="T41" fmla="*/ 12238 h 12953"/>
                <a:gd name="T42" fmla="*/ 9827 w 12953"/>
                <a:gd name="T43" fmla="*/ 9837 h 12953"/>
                <a:gd name="T44" fmla="*/ 9747 w 12953"/>
                <a:gd name="T45" fmla="*/ 8884 h 12953"/>
                <a:gd name="T46" fmla="*/ 8497 w 12953"/>
                <a:gd name="T47" fmla="*/ 3763 h 12953"/>
                <a:gd name="T48" fmla="*/ 8135 w 12953"/>
                <a:gd name="T49" fmla="*/ 3763 h 12953"/>
                <a:gd name="T50" fmla="*/ 7411 w 12953"/>
                <a:gd name="T51" fmla="*/ 3039 h 12953"/>
                <a:gd name="T52" fmla="*/ 7411 w 12953"/>
                <a:gd name="T53" fmla="*/ 2677 h 12953"/>
                <a:gd name="T54" fmla="*/ 7954 w 12953"/>
                <a:gd name="T55" fmla="*/ 2134 h 12953"/>
                <a:gd name="T56" fmla="*/ 8316 w 12953"/>
                <a:gd name="T57" fmla="*/ 2134 h 12953"/>
                <a:gd name="T58" fmla="*/ 9040 w 12953"/>
                <a:gd name="T59" fmla="*/ 2858 h 12953"/>
                <a:gd name="T60" fmla="*/ 9040 w 12953"/>
                <a:gd name="T61" fmla="*/ 3220 h 12953"/>
                <a:gd name="T62" fmla="*/ 8497 w 12953"/>
                <a:gd name="T63" fmla="*/ 3763 h 12953"/>
                <a:gd name="T64" fmla="*/ 10276 w 12953"/>
                <a:gd name="T65" fmla="*/ 5542 h 12953"/>
                <a:gd name="T66" fmla="*/ 9914 w 12953"/>
                <a:gd name="T67" fmla="*/ 5542 h 12953"/>
                <a:gd name="T68" fmla="*/ 9190 w 12953"/>
                <a:gd name="T69" fmla="*/ 4818 h 12953"/>
                <a:gd name="T70" fmla="*/ 9190 w 12953"/>
                <a:gd name="T71" fmla="*/ 4456 h 12953"/>
                <a:gd name="T72" fmla="*/ 9733 w 12953"/>
                <a:gd name="T73" fmla="*/ 3913 h 12953"/>
                <a:gd name="T74" fmla="*/ 10095 w 12953"/>
                <a:gd name="T75" fmla="*/ 3913 h 12953"/>
                <a:gd name="T76" fmla="*/ 10819 w 12953"/>
                <a:gd name="T77" fmla="*/ 4637 h 12953"/>
                <a:gd name="T78" fmla="*/ 10819 w 12953"/>
                <a:gd name="T79" fmla="*/ 4999 h 12953"/>
                <a:gd name="T80" fmla="*/ 10276 w 12953"/>
                <a:gd name="T81" fmla="*/ 5542 h 12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953" h="12953">
                  <a:moveTo>
                    <a:pt x="9747" y="8884"/>
                  </a:moveTo>
                  <a:lnTo>
                    <a:pt x="9489" y="8626"/>
                  </a:lnTo>
                  <a:lnTo>
                    <a:pt x="12720" y="5396"/>
                  </a:lnTo>
                  <a:cubicBezTo>
                    <a:pt x="12953" y="5162"/>
                    <a:pt x="12912" y="4742"/>
                    <a:pt x="12627" y="4456"/>
                  </a:cubicBezTo>
                  <a:lnTo>
                    <a:pt x="8497" y="326"/>
                  </a:lnTo>
                  <a:cubicBezTo>
                    <a:pt x="8211" y="41"/>
                    <a:pt x="7791" y="0"/>
                    <a:pt x="7557" y="233"/>
                  </a:cubicBezTo>
                  <a:lnTo>
                    <a:pt x="4327" y="3464"/>
                  </a:lnTo>
                  <a:lnTo>
                    <a:pt x="4069" y="3205"/>
                  </a:lnTo>
                  <a:cubicBezTo>
                    <a:pt x="3783" y="2920"/>
                    <a:pt x="3357" y="2885"/>
                    <a:pt x="3116" y="3126"/>
                  </a:cubicBezTo>
                  <a:lnTo>
                    <a:pt x="715" y="5526"/>
                  </a:lnTo>
                  <a:cubicBezTo>
                    <a:pt x="553" y="5688"/>
                    <a:pt x="516" y="5934"/>
                    <a:pt x="596" y="6165"/>
                  </a:cubicBezTo>
                  <a:lnTo>
                    <a:pt x="595" y="6163"/>
                  </a:lnTo>
                  <a:lnTo>
                    <a:pt x="1151" y="9479"/>
                  </a:lnTo>
                  <a:lnTo>
                    <a:pt x="285" y="10345"/>
                  </a:lnTo>
                  <a:cubicBezTo>
                    <a:pt x="0" y="10630"/>
                    <a:pt x="0" y="11092"/>
                    <a:pt x="285" y="11377"/>
                  </a:cubicBezTo>
                  <a:lnTo>
                    <a:pt x="1576" y="12668"/>
                  </a:lnTo>
                  <a:cubicBezTo>
                    <a:pt x="1861" y="12953"/>
                    <a:pt x="2323" y="12953"/>
                    <a:pt x="2608" y="12668"/>
                  </a:cubicBezTo>
                  <a:lnTo>
                    <a:pt x="3474" y="11802"/>
                  </a:lnTo>
                  <a:lnTo>
                    <a:pt x="6790" y="12358"/>
                  </a:lnTo>
                  <a:lnTo>
                    <a:pt x="6788" y="12356"/>
                  </a:lnTo>
                  <a:cubicBezTo>
                    <a:pt x="7018" y="12437"/>
                    <a:pt x="7265" y="12400"/>
                    <a:pt x="7427" y="12238"/>
                  </a:cubicBezTo>
                  <a:lnTo>
                    <a:pt x="9827" y="9837"/>
                  </a:lnTo>
                  <a:cubicBezTo>
                    <a:pt x="10068" y="9596"/>
                    <a:pt x="10033" y="9169"/>
                    <a:pt x="9747" y="8884"/>
                  </a:cubicBezTo>
                  <a:close/>
                  <a:moveTo>
                    <a:pt x="8497" y="3763"/>
                  </a:moveTo>
                  <a:cubicBezTo>
                    <a:pt x="8397" y="3863"/>
                    <a:pt x="8235" y="3863"/>
                    <a:pt x="8135" y="3763"/>
                  </a:cubicBezTo>
                  <a:lnTo>
                    <a:pt x="7411" y="3039"/>
                  </a:lnTo>
                  <a:cubicBezTo>
                    <a:pt x="7311" y="2939"/>
                    <a:pt x="7311" y="2777"/>
                    <a:pt x="7411" y="2677"/>
                  </a:cubicBezTo>
                  <a:lnTo>
                    <a:pt x="7954" y="2134"/>
                  </a:lnTo>
                  <a:cubicBezTo>
                    <a:pt x="8054" y="2034"/>
                    <a:pt x="8216" y="2034"/>
                    <a:pt x="8316" y="2134"/>
                  </a:cubicBezTo>
                  <a:lnTo>
                    <a:pt x="9040" y="2858"/>
                  </a:lnTo>
                  <a:cubicBezTo>
                    <a:pt x="9140" y="2958"/>
                    <a:pt x="9140" y="3120"/>
                    <a:pt x="9040" y="3220"/>
                  </a:cubicBezTo>
                  <a:lnTo>
                    <a:pt x="8497" y="3763"/>
                  </a:lnTo>
                  <a:close/>
                  <a:moveTo>
                    <a:pt x="10276" y="5542"/>
                  </a:moveTo>
                  <a:cubicBezTo>
                    <a:pt x="10176" y="5642"/>
                    <a:pt x="10014" y="5642"/>
                    <a:pt x="9914" y="5542"/>
                  </a:cubicBezTo>
                  <a:lnTo>
                    <a:pt x="9190" y="4818"/>
                  </a:lnTo>
                  <a:cubicBezTo>
                    <a:pt x="9090" y="4718"/>
                    <a:pt x="9090" y="4556"/>
                    <a:pt x="9190" y="4456"/>
                  </a:cubicBezTo>
                  <a:lnTo>
                    <a:pt x="9733" y="3913"/>
                  </a:lnTo>
                  <a:cubicBezTo>
                    <a:pt x="9833" y="3813"/>
                    <a:pt x="9995" y="3813"/>
                    <a:pt x="10095" y="3913"/>
                  </a:cubicBezTo>
                  <a:lnTo>
                    <a:pt x="10819" y="4637"/>
                  </a:lnTo>
                  <a:cubicBezTo>
                    <a:pt x="10919" y="4737"/>
                    <a:pt x="10919" y="4899"/>
                    <a:pt x="10819" y="4999"/>
                  </a:cubicBezTo>
                  <a:lnTo>
                    <a:pt x="10276" y="554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400" dirty="0"/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6974" y="1849"/>
              <a:ext cx="1700" cy="1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网线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超</a:t>
              </a:r>
              <a:r>
                <a:rPr lang="en-US" altLang="zh-CN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类</a:t>
              </a:r>
              <a:endPara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1080770" y="600075"/>
            <a:ext cx="943610" cy="732790"/>
            <a:chOff x="1614" y="1058"/>
            <a:chExt cx="1700" cy="1356"/>
          </a:xfrm>
        </p:grpSpPr>
        <p:sp>
          <p:nvSpPr>
            <p:cNvPr id="67" name="文本框 66"/>
            <p:cNvSpPr txBox="1"/>
            <p:nvPr/>
          </p:nvSpPr>
          <p:spPr>
            <a:xfrm>
              <a:off x="1614" y="1790"/>
              <a:ext cx="1700" cy="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光纤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camera-white-balance-fluorescent-light_61361"/>
            <p:cNvSpPr/>
            <p:nvPr/>
          </p:nvSpPr>
          <p:spPr>
            <a:xfrm>
              <a:off x="1984" y="1058"/>
              <a:ext cx="960" cy="595"/>
            </a:xfrm>
            <a:custGeom>
              <a:avLst/>
              <a:gdLst>
                <a:gd name="connsiteX0" fmla="*/ 489160 w 608485"/>
                <a:gd name="connsiteY0" fmla="*/ 270271 h 377031"/>
                <a:gd name="connsiteX1" fmla="*/ 497775 w 608485"/>
                <a:gd name="connsiteY1" fmla="*/ 275214 h 377031"/>
                <a:gd name="connsiteX2" fmla="*/ 547507 w 608485"/>
                <a:gd name="connsiteY2" fmla="*/ 339666 h 377031"/>
                <a:gd name="connsiteX3" fmla="*/ 545169 w 608485"/>
                <a:gd name="connsiteY3" fmla="*/ 357858 h 377031"/>
                <a:gd name="connsiteX4" fmla="*/ 526562 w 608485"/>
                <a:gd name="connsiteY4" fmla="*/ 372159 h 377031"/>
                <a:gd name="connsiteX5" fmla="*/ 508345 w 608485"/>
                <a:gd name="connsiteY5" fmla="*/ 369825 h 377031"/>
                <a:gd name="connsiteX6" fmla="*/ 458613 w 608485"/>
                <a:gd name="connsiteY6" fmla="*/ 305373 h 377031"/>
                <a:gd name="connsiteX7" fmla="*/ 460951 w 608485"/>
                <a:gd name="connsiteY7" fmla="*/ 287180 h 377031"/>
                <a:gd name="connsiteX8" fmla="*/ 479558 w 608485"/>
                <a:gd name="connsiteY8" fmla="*/ 272879 h 377031"/>
                <a:gd name="connsiteX9" fmla="*/ 489160 w 608485"/>
                <a:gd name="connsiteY9" fmla="*/ 270271 h 377031"/>
                <a:gd name="connsiteX10" fmla="*/ 117631 w 608485"/>
                <a:gd name="connsiteY10" fmla="*/ 270271 h 377031"/>
                <a:gd name="connsiteX11" fmla="*/ 127233 w 608485"/>
                <a:gd name="connsiteY11" fmla="*/ 272879 h 377031"/>
                <a:gd name="connsiteX12" fmla="*/ 145840 w 608485"/>
                <a:gd name="connsiteY12" fmla="*/ 287180 h 377031"/>
                <a:gd name="connsiteX13" fmla="*/ 148178 w 608485"/>
                <a:gd name="connsiteY13" fmla="*/ 305373 h 377031"/>
                <a:gd name="connsiteX14" fmla="*/ 98446 w 608485"/>
                <a:gd name="connsiteY14" fmla="*/ 369825 h 377031"/>
                <a:gd name="connsiteX15" fmla="*/ 80229 w 608485"/>
                <a:gd name="connsiteY15" fmla="*/ 372159 h 377031"/>
                <a:gd name="connsiteX16" fmla="*/ 61622 w 608485"/>
                <a:gd name="connsiteY16" fmla="*/ 357858 h 377031"/>
                <a:gd name="connsiteX17" fmla="*/ 59284 w 608485"/>
                <a:gd name="connsiteY17" fmla="*/ 339666 h 377031"/>
                <a:gd name="connsiteX18" fmla="*/ 109016 w 608485"/>
                <a:gd name="connsiteY18" fmla="*/ 275214 h 377031"/>
                <a:gd name="connsiteX19" fmla="*/ 117631 w 608485"/>
                <a:gd name="connsiteY19" fmla="*/ 270271 h 377031"/>
                <a:gd name="connsiteX20" fmla="*/ 291043 w 608485"/>
                <a:gd name="connsiteY20" fmla="*/ 269701 h 377031"/>
                <a:gd name="connsiteX21" fmla="*/ 314500 w 608485"/>
                <a:gd name="connsiteY21" fmla="*/ 269701 h 377031"/>
                <a:gd name="connsiteX22" fmla="*/ 327494 w 608485"/>
                <a:gd name="connsiteY22" fmla="*/ 282643 h 377031"/>
                <a:gd name="connsiteX23" fmla="*/ 327494 w 608485"/>
                <a:gd name="connsiteY23" fmla="*/ 364041 h 377031"/>
                <a:gd name="connsiteX24" fmla="*/ 314500 w 608485"/>
                <a:gd name="connsiteY24" fmla="*/ 377031 h 377031"/>
                <a:gd name="connsiteX25" fmla="*/ 291043 w 608485"/>
                <a:gd name="connsiteY25" fmla="*/ 377031 h 377031"/>
                <a:gd name="connsiteX26" fmla="*/ 278098 w 608485"/>
                <a:gd name="connsiteY26" fmla="*/ 364041 h 377031"/>
                <a:gd name="connsiteX27" fmla="*/ 278098 w 608485"/>
                <a:gd name="connsiteY27" fmla="*/ 282643 h 377031"/>
                <a:gd name="connsiteX28" fmla="*/ 291043 w 608485"/>
                <a:gd name="connsiteY28" fmla="*/ 269701 h 377031"/>
                <a:gd name="connsiteX29" fmla="*/ 556549 w 608485"/>
                <a:gd name="connsiteY29" fmla="*/ 130969 h 377031"/>
                <a:gd name="connsiteX30" fmla="*/ 595489 w 608485"/>
                <a:gd name="connsiteY30" fmla="*/ 130969 h 377031"/>
                <a:gd name="connsiteX31" fmla="*/ 608485 w 608485"/>
                <a:gd name="connsiteY31" fmla="*/ 143909 h 377031"/>
                <a:gd name="connsiteX32" fmla="*/ 608485 w 608485"/>
                <a:gd name="connsiteY32" fmla="*/ 236672 h 377031"/>
                <a:gd name="connsiteX33" fmla="*/ 595489 w 608485"/>
                <a:gd name="connsiteY33" fmla="*/ 249660 h 377031"/>
                <a:gd name="connsiteX34" fmla="*/ 556549 w 608485"/>
                <a:gd name="connsiteY34" fmla="*/ 249660 h 377031"/>
                <a:gd name="connsiteX35" fmla="*/ 12996 w 608485"/>
                <a:gd name="connsiteY35" fmla="*/ 130969 h 377031"/>
                <a:gd name="connsiteX36" fmla="*/ 51936 w 608485"/>
                <a:gd name="connsiteY36" fmla="*/ 130969 h 377031"/>
                <a:gd name="connsiteX37" fmla="*/ 51936 w 608485"/>
                <a:gd name="connsiteY37" fmla="*/ 249660 h 377031"/>
                <a:gd name="connsiteX38" fmla="*/ 12996 w 608485"/>
                <a:gd name="connsiteY38" fmla="*/ 249660 h 377031"/>
                <a:gd name="connsiteX39" fmla="*/ 0 w 608485"/>
                <a:gd name="connsiteY39" fmla="*/ 236672 h 377031"/>
                <a:gd name="connsiteX40" fmla="*/ 0 w 608485"/>
                <a:gd name="connsiteY40" fmla="*/ 143909 h 377031"/>
                <a:gd name="connsiteX41" fmla="*/ 12996 w 608485"/>
                <a:gd name="connsiteY41" fmla="*/ 130969 h 377031"/>
                <a:gd name="connsiteX42" fmla="*/ 79386 w 608485"/>
                <a:gd name="connsiteY42" fmla="*/ 130193 h 377031"/>
                <a:gd name="connsiteX43" fmla="*/ 527405 w 608485"/>
                <a:gd name="connsiteY43" fmla="*/ 130193 h 377031"/>
                <a:gd name="connsiteX44" fmla="*/ 527405 w 608485"/>
                <a:gd name="connsiteY44" fmla="*/ 248813 h 377031"/>
                <a:gd name="connsiteX45" fmla="*/ 79386 w 608485"/>
                <a:gd name="connsiteY45" fmla="*/ 248813 h 377031"/>
                <a:gd name="connsiteX46" fmla="*/ 516960 w 608485"/>
                <a:gd name="connsiteY46" fmla="*/ 2281 h 377031"/>
                <a:gd name="connsiteX47" fmla="*/ 526562 w 608485"/>
                <a:gd name="connsiteY47" fmla="*/ 4869 h 377031"/>
                <a:gd name="connsiteX48" fmla="*/ 545169 w 608485"/>
                <a:gd name="connsiteY48" fmla="*/ 19161 h 377031"/>
                <a:gd name="connsiteX49" fmla="*/ 547507 w 608485"/>
                <a:gd name="connsiteY49" fmla="*/ 37341 h 377031"/>
                <a:gd name="connsiteX50" fmla="*/ 497775 w 608485"/>
                <a:gd name="connsiteY50" fmla="*/ 101751 h 377031"/>
                <a:gd name="connsiteX51" fmla="*/ 479558 w 608485"/>
                <a:gd name="connsiteY51" fmla="*/ 104084 h 377031"/>
                <a:gd name="connsiteX52" fmla="*/ 460951 w 608485"/>
                <a:gd name="connsiteY52" fmla="*/ 89793 h 377031"/>
                <a:gd name="connsiteX53" fmla="*/ 458613 w 608485"/>
                <a:gd name="connsiteY53" fmla="*/ 71612 h 377031"/>
                <a:gd name="connsiteX54" fmla="*/ 508345 w 608485"/>
                <a:gd name="connsiteY54" fmla="*/ 7203 h 377031"/>
                <a:gd name="connsiteX55" fmla="*/ 516960 w 608485"/>
                <a:gd name="connsiteY55" fmla="*/ 2281 h 377031"/>
                <a:gd name="connsiteX56" fmla="*/ 89812 w 608485"/>
                <a:gd name="connsiteY56" fmla="*/ 2281 h 377031"/>
                <a:gd name="connsiteX57" fmla="*/ 98446 w 608485"/>
                <a:gd name="connsiteY57" fmla="*/ 7203 h 377031"/>
                <a:gd name="connsiteX58" fmla="*/ 148178 w 608485"/>
                <a:gd name="connsiteY58" fmla="*/ 71612 h 377031"/>
                <a:gd name="connsiteX59" fmla="*/ 145840 w 608485"/>
                <a:gd name="connsiteY59" fmla="*/ 89793 h 377031"/>
                <a:gd name="connsiteX60" fmla="*/ 127233 w 608485"/>
                <a:gd name="connsiteY60" fmla="*/ 104084 h 377031"/>
                <a:gd name="connsiteX61" fmla="*/ 109016 w 608485"/>
                <a:gd name="connsiteY61" fmla="*/ 101751 h 377031"/>
                <a:gd name="connsiteX62" fmla="*/ 59284 w 608485"/>
                <a:gd name="connsiteY62" fmla="*/ 37341 h 377031"/>
                <a:gd name="connsiteX63" fmla="*/ 61622 w 608485"/>
                <a:gd name="connsiteY63" fmla="*/ 19161 h 377031"/>
                <a:gd name="connsiteX64" fmla="*/ 80229 w 608485"/>
                <a:gd name="connsiteY64" fmla="*/ 4869 h 377031"/>
                <a:gd name="connsiteX65" fmla="*/ 89812 w 608485"/>
                <a:gd name="connsiteY65" fmla="*/ 2281 h 377031"/>
                <a:gd name="connsiteX66" fmla="*/ 291043 w 608485"/>
                <a:gd name="connsiteY66" fmla="*/ 0 h 377031"/>
                <a:gd name="connsiteX67" fmla="*/ 314500 w 608485"/>
                <a:gd name="connsiteY67" fmla="*/ 0 h 377031"/>
                <a:gd name="connsiteX68" fmla="*/ 327494 w 608485"/>
                <a:gd name="connsiteY68" fmla="*/ 12982 h 377031"/>
                <a:gd name="connsiteX69" fmla="*/ 327494 w 608485"/>
                <a:gd name="connsiteY69" fmla="*/ 94277 h 377031"/>
                <a:gd name="connsiteX70" fmla="*/ 314500 w 608485"/>
                <a:gd name="connsiteY70" fmla="*/ 107259 h 377031"/>
                <a:gd name="connsiteX71" fmla="*/ 291043 w 608485"/>
                <a:gd name="connsiteY71" fmla="*/ 107259 h 377031"/>
                <a:gd name="connsiteX72" fmla="*/ 278098 w 608485"/>
                <a:gd name="connsiteY72" fmla="*/ 94277 h 377031"/>
                <a:gd name="connsiteX73" fmla="*/ 278098 w 608485"/>
                <a:gd name="connsiteY73" fmla="*/ 12982 h 377031"/>
                <a:gd name="connsiteX74" fmla="*/ 291043 w 608485"/>
                <a:gd name="connsiteY74" fmla="*/ 0 h 377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608485" h="377031">
                  <a:moveTo>
                    <a:pt x="489160" y="270271"/>
                  </a:moveTo>
                  <a:cubicBezTo>
                    <a:pt x="492454" y="270690"/>
                    <a:pt x="495583" y="272368"/>
                    <a:pt x="497775" y="275214"/>
                  </a:cubicBezTo>
                  <a:lnTo>
                    <a:pt x="547507" y="339666"/>
                  </a:lnTo>
                  <a:cubicBezTo>
                    <a:pt x="551891" y="345357"/>
                    <a:pt x="550819" y="353480"/>
                    <a:pt x="545169" y="357858"/>
                  </a:cubicBezTo>
                  <a:lnTo>
                    <a:pt x="526562" y="372159"/>
                  </a:lnTo>
                  <a:cubicBezTo>
                    <a:pt x="520863" y="376537"/>
                    <a:pt x="512729" y="375467"/>
                    <a:pt x="508345" y="369825"/>
                  </a:cubicBezTo>
                  <a:lnTo>
                    <a:pt x="458613" y="305373"/>
                  </a:lnTo>
                  <a:cubicBezTo>
                    <a:pt x="454229" y="299681"/>
                    <a:pt x="455301" y="291558"/>
                    <a:pt x="460951" y="287180"/>
                  </a:cubicBezTo>
                  <a:lnTo>
                    <a:pt x="479558" y="272879"/>
                  </a:lnTo>
                  <a:cubicBezTo>
                    <a:pt x="482408" y="270690"/>
                    <a:pt x="485866" y="269851"/>
                    <a:pt x="489160" y="270271"/>
                  </a:cubicBezTo>
                  <a:close/>
                  <a:moveTo>
                    <a:pt x="117631" y="270271"/>
                  </a:moveTo>
                  <a:cubicBezTo>
                    <a:pt x="120925" y="269851"/>
                    <a:pt x="124384" y="270690"/>
                    <a:pt x="127233" y="272879"/>
                  </a:cubicBezTo>
                  <a:lnTo>
                    <a:pt x="145840" y="287180"/>
                  </a:lnTo>
                  <a:cubicBezTo>
                    <a:pt x="151490" y="291558"/>
                    <a:pt x="152562" y="299681"/>
                    <a:pt x="148178" y="305373"/>
                  </a:cubicBezTo>
                  <a:lnTo>
                    <a:pt x="98446" y="369825"/>
                  </a:lnTo>
                  <a:cubicBezTo>
                    <a:pt x="94062" y="375467"/>
                    <a:pt x="85928" y="376537"/>
                    <a:pt x="80229" y="372159"/>
                  </a:cubicBezTo>
                  <a:lnTo>
                    <a:pt x="61622" y="357858"/>
                  </a:lnTo>
                  <a:cubicBezTo>
                    <a:pt x="55972" y="353480"/>
                    <a:pt x="54900" y="345357"/>
                    <a:pt x="59284" y="339666"/>
                  </a:cubicBezTo>
                  <a:lnTo>
                    <a:pt x="109016" y="275214"/>
                  </a:lnTo>
                  <a:cubicBezTo>
                    <a:pt x="111208" y="272368"/>
                    <a:pt x="114338" y="270690"/>
                    <a:pt x="117631" y="270271"/>
                  </a:cubicBezTo>
                  <a:close/>
                  <a:moveTo>
                    <a:pt x="291043" y="269701"/>
                  </a:moveTo>
                  <a:lnTo>
                    <a:pt x="314500" y="269701"/>
                  </a:lnTo>
                  <a:cubicBezTo>
                    <a:pt x="321654" y="269701"/>
                    <a:pt x="327494" y="275491"/>
                    <a:pt x="327494" y="282643"/>
                  </a:cubicBezTo>
                  <a:lnTo>
                    <a:pt x="327494" y="364041"/>
                  </a:lnTo>
                  <a:cubicBezTo>
                    <a:pt x="327494" y="371193"/>
                    <a:pt x="321654" y="377031"/>
                    <a:pt x="314500" y="377031"/>
                  </a:cubicBezTo>
                  <a:lnTo>
                    <a:pt x="291043" y="377031"/>
                  </a:lnTo>
                  <a:cubicBezTo>
                    <a:pt x="283889" y="377031"/>
                    <a:pt x="278098" y="371193"/>
                    <a:pt x="278098" y="364041"/>
                  </a:cubicBezTo>
                  <a:lnTo>
                    <a:pt x="278098" y="282643"/>
                  </a:lnTo>
                  <a:cubicBezTo>
                    <a:pt x="278098" y="275491"/>
                    <a:pt x="283889" y="269701"/>
                    <a:pt x="291043" y="269701"/>
                  </a:cubicBezTo>
                  <a:close/>
                  <a:moveTo>
                    <a:pt x="556549" y="130969"/>
                  </a:moveTo>
                  <a:lnTo>
                    <a:pt x="595489" y="130969"/>
                  </a:lnTo>
                  <a:cubicBezTo>
                    <a:pt x="602693" y="130969"/>
                    <a:pt x="608485" y="136758"/>
                    <a:pt x="608485" y="143909"/>
                  </a:cubicBezTo>
                  <a:lnTo>
                    <a:pt x="608485" y="236672"/>
                  </a:lnTo>
                  <a:cubicBezTo>
                    <a:pt x="608485" y="243823"/>
                    <a:pt x="602693" y="249660"/>
                    <a:pt x="595489" y="249660"/>
                  </a:cubicBezTo>
                  <a:lnTo>
                    <a:pt x="556549" y="249660"/>
                  </a:lnTo>
                  <a:close/>
                  <a:moveTo>
                    <a:pt x="12996" y="130969"/>
                  </a:moveTo>
                  <a:lnTo>
                    <a:pt x="51936" y="130969"/>
                  </a:lnTo>
                  <a:lnTo>
                    <a:pt x="51936" y="249660"/>
                  </a:lnTo>
                  <a:lnTo>
                    <a:pt x="12996" y="249660"/>
                  </a:lnTo>
                  <a:cubicBezTo>
                    <a:pt x="5792" y="249660"/>
                    <a:pt x="0" y="243823"/>
                    <a:pt x="0" y="236672"/>
                  </a:cubicBezTo>
                  <a:lnTo>
                    <a:pt x="0" y="143909"/>
                  </a:lnTo>
                  <a:cubicBezTo>
                    <a:pt x="0" y="136758"/>
                    <a:pt x="5792" y="130969"/>
                    <a:pt x="12996" y="130969"/>
                  </a:cubicBezTo>
                  <a:close/>
                  <a:moveTo>
                    <a:pt x="79386" y="130193"/>
                  </a:moveTo>
                  <a:lnTo>
                    <a:pt x="527405" y="130193"/>
                  </a:lnTo>
                  <a:lnTo>
                    <a:pt x="527405" y="248813"/>
                  </a:lnTo>
                  <a:lnTo>
                    <a:pt x="79386" y="248813"/>
                  </a:lnTo>
                  <a:close/>
                  <a:moveTo>
                    <a:pt x="516960" y="2281"/>
                  </a:moveTo>
                  <a:cubicBezTo>
                    <a:pt x="520254" y="1855"/>
                    <a:pt x="523712" y="2682"/>
                    <a:pt x="526562" y="4869"/>
                  </a:cubicBezTo>
                  <a:lnTo>
                    <a:pt x="545169" y="19161"/>
                  </a:lnTo>
                  <a:cubicBezTo>
                    <a:pt x="550819" y="23536"/>
                    <a:pt x="551891" y="31654"/>
                    <a:pt x="547507" y="37341"/>
                  </a:cubicBezTo>
                  <a:lnTo>
                    <a:pt x="497775" y="101751"/>
                  </a:lnTo>
                  <a:cubicBezTo>
                    <a:pt x="493391" y="107438"/>
                    <a:pt x="485257" y="108459"/>
                    <a:pt x="479558" y="104084"/>
                  </a:cubicBezTo>
                  <a:lnTo>
                    <a:pt x="460951" y="89793"/>
                  </a:lnTo>
                  <a:cubicBezTo>
                    <a:pt x="455301" y="85418"/>
                    <a:pt x="454229" y="77300"/>
                    <a:pt x="458613" y="71612"/>
                  </a:cubicBezTo>
                  <a:lnTo>
                    <a:pt x="508345" y="7203"/>
                  </a:lnTo>
                  <a:cubicBezTo>
                    <a:pt x="510537" y="4383"/>
                    <a:pt x="513666" y="2706"/>
                    <a:pt x="516960" y="2281"/>
                  </a:cubicBezTo>
                  <a:close/>
                  <a:moveTo>
                    <a:pt x="89812" y="2281"/>
                  </a:moveTo>
                  <a:cubicBezTo>
                    <a:pt x="93112" y="2706"/>
                    <a:pt x="96254" y="4383"/>
                    <a:pt x="98446" y="7203"/>
                  </a:cubicBezTo>
                  <a:lnTo>
                    <a:pt x="148178" y="71612"/>
                  </a:lnTo>
                  <a:cubicBezTo>
                    <a:pt x="152562" y="77300"/>
                    <a:pt x="151490" y="85418"/>
                    <a:pt x="145840" y="89793"/>
                  </a:cubicBezTo>
                  <a:lnTo>
                    <a:pt x="127233" y="104084"/>
                  </a:lnTo>
                  <a:cubicBezTo>
                    <a:pt x="121534" y="108459"/>
                    <a:pt x="113400" y="107438"/>
                    <a:pt x="109016" y="101751"/>
                  </a:cubicBezTo>
                  <a:lnTo>
                    <a:pt x="59284" y="37341"/>
                  </a:lnTo>
                  <a:cubicBezTo>
                    <a:pt x="54900" y="31654"/>
                    <a:pt x="55972" y="23536"/>
                    <a:pt x="61622" y="19161"/>
                  </a:cubicBezTo>
                  <a:lnTo>
                    <a:pt x="80229" y="4869"/>
                  </a:lnTo>
                  <a:cubicBezTo>
                    <a:pt x="83054" y="2682"/>
                    <a:pt x="86512" y="1855"/>
                    <a:pt x="89812" y="2281"/>
                  </a:cubicBezTo>
                  <a:close/>
                  <a:moveTo>
                    <a:pt x="291043" y="0"/>
                  </a:moveTo>
                  <a:lnTo>
                    <a:pt x="314500" y="0"/>
                  </a:lnTo>
                  <a:cubicBezTo>
                    <a:pt x="321654" y="0"/>
                    <a:pt x="327494" y="5835"/>
                    <a:pt x="327494" y="12982"/>
                  </a:cubicBezTo>
                  <a:lnTo>
                    <a:pt x="327494" y="94277"/>
                  </a:lnTo>
                  <a:cubicBezTo>
                    <a:pt x="327494" y="101473"/>
                    <a:pt x="321654" y="107259"/>
                    <a:pt x="314500" y="107259"/>
                  </a:cubicBezTo>
                  <a:lnTo>
                    <a:pt x="291043" y="107259"/>
                  </a:lnTo>
                  <a:cubicBezTo>
                    <a:pt x="283889" y="107259"/>
                    <a:pt x="278098" y="101473"/>
                    <a:pt x="278098" y="94277"/>
                  </a:cubicBezTo>
                  <a:lnTo>
                    <a:pt x="278098" y="12982"/>
                  </a:lnTo>
                  <a:cubicBezTo>
                    <a:pt x="278098" y="5835"/>
                    <a:pt x="283889" y="0"/>
                    <a:pt x="2910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400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0" y="546735"/>
            <a:ext cx="943610" cy="780415"/>
            <a:chOff x="0" y="974"/>
            <a:chExt cx="1700" cy="1436"/>
          </a:xfrm>
        </p:grpSpPr>
        <p:sp>
          <p:nvSpPr>
            <p:cNvPr id="70" name="a67e082b-567e-4d4f-81d7-445c30a3d7c9"/>
            <p:cNvSpPr/>
            <p:nvPr/>
          </p:nvSpPr>
          <p:spPr>
            <a:xfrm>
              <a:off x="509" y="974"/>
              <a:ext cx="762" cy="762"/>
            </a:xfrm>
            <a:custGeom>
              <a:avLst/>
              <a:gdLst>
                <a:gd name="connsiteX0" fmla="*/ 4668774 w 6502431"/>
                <a:gd name="connsiteY0" fmla="*/ 3901440 h 6502431"/>
                <a:gd name="connsiteX1" fmla="*/ 4714304 w 6502431"/>
                <a:gd name="connsiteY1" fmla="*/ 3251168 h 6502431"/>
                <a:gd name="connsiteX2" fmla="*/ 4668774 w 6502431"/>
                <a:gd name="connsiteY2" fmla="*/ 2600897 h 6502431"/>
                <a:gd name="connsiteX3" fmla="*/ 5767674 w 6502431"/>
                <a:gd name="connsiteY3" fmla="*/ 2600897 h 6502431"/>
                <a:gd name="connsiteX4" fmla="*/ 5852255 w 6502431"/>
                <a:gd name="connsiteY4" fmla="*/ 3251168 h 6502431"/>
                <a:gd name="connsiteX5" fmla="*/ 5767674 w 6502431"/>
                <a:gd name="connsiteY5" fmla="*/ 3901440 h 6502431"/>
                <a:gd name="connsiteX6" fmla="*/ 4093274 w 6502431"/>
                <a:gd name="connsiteY6" fmla="*/ 5709095 h 6502431"/>
                <a:gd name="connsiteX7" fmla="*/ 4541997 w 6502431"/>
                <a:gd name="connsiteY7" fmla="*/ 4551617 h 6502431"/>
                <a:gd name="connsiteX8" fmla="*/ 5501069 w 6502431"/>
                <a:gd name="connsiteY8" fmla="*/ 4551617 h 6502431"/>
                <a:gd name="connsiteX9" fmla="*/ 4093274 w 6502431"/>
                <a:gd name="connsiteY9" fmla="*/ 5709095 h 6502431"/>
                <a:gd name="connsiteX10" fmla="*/ 4012025 w 6502431"/>
                <a:gd name="connsiteY10" fmla="*/ 3901440 h 6502431"/>
                <a:gd name="connsiteX11" fmla="*/ 2490407 w 6502431"/>
                <a:gd name="connsiteY11" fmla="*/ 3901440 h 6502431"/>
                <a:gd name="connsiteX12" fmla="*/ 2438400 w 6502431"/>
                <a:gd name="connsiteY12" fmla="*/ 3251168 h 6502431"/>
                <a:gd name="connsiteX13" fmla="*/ 2490407 w 6502431"/>
                <a:gd name="connsiteY13" fmla="*/ 2600897 h 6502431"/>
                <a:gd name="connsiteX14" fmla="*/ 4012025 w 6502431"/>
                <a:gd name="connsiteY14" fmla="*/ 2600897 h 6502431"/>
                <a:gd name="connsiteX15" fmla="*/ 4064032 w 6502431"/>
                <a:gd name="connsiteY15" fmla="*/ 3251168 h 6502431"/>
                <a:gd name="connsiteX16" fmla="*/ 4012025 w 6502431"/>
                <a:gd name="connsiteY16" fmla="*/ 3901440 h 6502431"/>
                <a:gd name="connsiteX17" fmla="*/ 3251264 w 6502431"/>
                <a:gd name="connsiteY17" fmla="*/ 5839111 h 6502431"/>
                <a:gd name="connsiteX18" fmla="*/ 2630234 w 6502431"/>
                <a:gd name="connsiteY18" fmla="*/ 4551617 h 6502431"/>
                <a:gd name="connsiteX19" fmla="*/ 3872198 w 6502431"/>
                <a:gd name="connsiteY19" fmla="*/ 4551617 h 6502431"/>
                <a:gd name="connsiteX20" fmla="*/ 3251264 w 6502431"/>
                <a:gd name="connsiteY20" fmla="*/ 5839111 h 6502431"/>
                <a:gd name="connsiteX21" fmla="*/ 1950720 w 6502431"/>
                <a:gd name="connsiteY21" fmla="*/ 1950720 h 6502431"/>
                <a:gd name="connsiteX22" fmla="*/ 1001363 w 6502431"/>
                <a:gd name="connsiteY22" fmla="*/ 1950720 h 6502431"/>
                <a:gd name="connsiteX23" fmla="*/ 2405920 w 6502431"/>
                <a:gd name="connsiteY23" fmla="*/ 793242 h 6502431"/>
                <a:gd name="connsiteX24" fmla="*/ 1950720 w 6502431"/>
                <a:gd name="connsiteY24" fmla="*/ 1950720 h 6502431"/>
                <a:gd name="connsiteX25" fmla="*/ 1001363 w 6502431"/>
                <a:gd name="connsiteY25" fmla="*/ 4551712 h 6502431"/>
                <a:gd name="connsiteX26" fmla="*/ 1950720 w 6502431"/>
                <a:gd name="connsiteY26" fmla="*/ 4551712 h 6502431"/>
                <a:gd name="connsiteX27" fmla="*/ 2405920 w 6502431"/>
                <a:gd name="connsiteY27" fmla="*/ 5709190 h 6502431"/>
                <a:gd name="connsiteX28" fmla="*/ 1001363 w 6502431"/>
                <a:gd name="connsiteY28" fmla="*/ 4551712 h 6502431"/>
                <a:gd name="connsiteX29" fmla="*/ 734759 w 6502431"/>
                <a:gd name="connsiteY29" fmla="*/ 3901440 h 6502431"/>
                <a:gd name="connsiteX30" fmla="*/ 650177 w 6502431"/>
                <a:gd name="connsiteY30" fmla="*/ 3251168 h 6502431"/>
                <a:gd name="connsiteX31" fmla="*/ 734759 w 6502431"/>
                <a:gd name="connsiteY31" fmla="*/ 2600897 h 6502431"/>
                <a:gd name="connsiteX32" fmla="*/ 1833658 w 6502431"/>
                <a:gd name="connsiteY32" fmla="*/ 2600897 h 6502431"/>
                <a:gd name="connsiteX33" fmla="*/ 1788128 w 6502431"/>
                <a:gd name="connsiteY33" fmla="*/ 3251168 h 6502431"/>
                <a:gd name="connsiteX34" fmla="*/ 1833658 w 6502431"/>
                <a:gd name="connsiteY34" fmla="*/ 3901440 h 6502431"/>
                <a:gd name="connsiteX35" fmla="*/ 3251168 w 6502431"/>
                <a:gd name="connsiteY35" fmla="*/ 659987 h 6502431"/>
                <a:gd name="connsiteX36" fmla="*/ 3872103 w 6502431"/>
                <a:gd name="connsiteY36" fmla="*/ 1950720 h 6502431"/>
                <a:gd name="connsiteX37" fmla="*/ 2630138 w 6502431"/>
                <a:gd name="connsiteY37" fmla="*/ 1950720 h 6502431"/>
                <a:gd name="connsiteX38" fmla="*/ 3251168 w 6502431"/>
                <a:gd name="connsiteY38" fmla="*/ 659987 h 6502431"/>
                <a:gd name="connsiteX39" fmla="*/ 5500974 w 6502431"/>
                <a:gd name="connsiteY39" fmla="*/ 1950720 h 6502431"/>
                <a:gd name="connsiteX40" fmla="*/ 4541901 w 6502431"/>
                <a:gd name="connsiteY40" fmla="*/ 1950720 h 6502431"/>
                <a:gd name="connsiteX41" fmla="*/ 4093178 w 6502431"/>
                <a:gd name="connsiteY41" fmla="*/ 793242 h 6502431"/>
                <a:gd name="connsiteX42" fmla="*/ 5500974 w 6502431"/>
                <a:gd name="connsiteY42" fmla="*/ 1950720 h 6502431"/>
                <a:gd name="connsiteX43" fmla="*/ 3251168 w 6502431"/>
                <a:gd name="connsiteY43" fmla="*/ 0 h 6502431"/>
                <a:gd name="connsiteX44" fmla="*/ 0 w 6502431"/>
                <a:gd name="connsiteY44" fmla="*/ 3251168 h 6502431"/>
                <a:gd name="connsiteX45" fmla="*/ 3251168 w 6502431"/>
                <a:gd name="connsiteY45" fmla="*/ 6502432 h 6502431"/>
                <a:gd name="connsiteX46" fmla="*/ 6502432 w 6502431"/>
                <a:gd name="connsiteY46" fmla="*/ 3251168 h 6502431"/>
                <a:gd name="connsiteX47" fmla="*/ 3251168 w 6502431"/>
                <a:gd name="connsiteY47" fmla="*/ 0 h 6502431"/>
                <a:gd name="connsiteX48" fmla="*/ 3251168 w 6502431"/>
                <a:gd name="connsiteY48" fmla="*/ 0 h 650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502431" h="6502431">
                  <a:moveTo>
                    <a:pt x="4668774" y="3901440"/>
                  </a:moveTo>
                  <a:cubicBezTo>
                    <a:pt x="4694778" y="3686842"/>
                    <a:pt x="4714304" y="3472244"/>
                    <a:pt x="4714304" y="3251168"/>
                  </a:cubicBezTo>
                  <a:cubicBezTo>
                    <a:pt x="4714304" y="3030093"/>
                    <a:pt x="4694778" y="2815495"/>
                    <a:pt x="4668774" y="2600897"/>
                  </a:cubicBezTo>
                  <a:lnTo>
                    <a:pt x="5767674" y="2600897"/>
                  </a:lnTo>
                  <a:cubicBezTo>
                    <a:pt x="5819775" y="2808923"/>
                    <a:pt x="5852255" y="3026855"/>
                    <a:pt x="5852255" y="3251168"/>
                  </a:cubicBezTo>
                  <a:cubicBezTo>
                    <a:pt x="5852255" y="3475482"/>
                    <a:pt x="5819775" y="3693319"/>
                    <a:pt x="5767674" y="3901440"/>
                  </a:cubicBezTo>
                  <a:moveTo>
                    <a:pt x="4093274" y="5709095"/>
                  </a:moveTo>
                  <a:cubicBezTo>
                    <a:pt x="4288346" y="5348192"/>
                    <a:pt x="4437888" y="4958049"/>
                    <a:pt x="4541997" y="4551617"/>
                  </a:cubicBezTo>
                  <a:lnTo>
                    <a:pt x="5501069" y="4551617"/>
                  </a:lnTo>
                  <a:cubicBezTo>
                    <a:pt x="5189030" y="5088065"/>
                    <a:pt x="4691539" y="5504212"/>
                    <a:pt x="4093274" y="5709095"/>
                  </a:cubicBezTo>
                  <a:moveTo>
                    <a:pt x="4012025" y="3901440"/>
                  </a:moveTo>
                  <a:lnTo>
                    <a:pt x="2490407" y="3901440"/>
                  </a:lnTo>
                  <a:cubicBezTo>
                    <a:pt x="2457926" y="3686842"/>
                    <a:pt x="2438400" y="3472244"/>
                    <a:pt x="2438400" y="3251168"/>
                  </a:cubicBezTo>
                  <a:cubicBezTo>
                    <a:pt x="2438400" y="3030093"/>
                    <a:pt x="2457926" y="2812256"/>
                    <a:pt x="2490407" y="2600897"/>
                  </a:cubicBezTo>
                  <a:lnTo>
                    <a:pt x="4012025" y="2600897"/>
                  </a:lnTo>
                  <a:cubicBezTo>
                    <a:pt x="4041267" y="2812256"/>
                    <a:pt x="4064032" y="3029998"/>
                    <a:pt x="4064032" y="3251168"/>
                  </a:cubicBezTo>
                  <a:cubicBezTo>
                    <a:pt x="4064032" y="3472339"/>
                    <a:pt x="4041267" y="3686842"/>
                    <a:pt x="4012025" y="3901440"/>
                  </a:cubicBezTo>
                  <a:moveTo>
                    <a:pt x="3251264" y="5839111"/>
                  </a:moveTo>
                  <a:cubicBezTo>
                    <a:pt x="2981420" y="5448967"/>
                    <a:pt x="2763584" y="5016532"/>
                    <a:pt x="2630234" y="4551617"/>
                  </a:cubicBezTo>
                  <a:lnTo>
                    <a:pt x="3872198" y="4551617"/>
                  </a:lnTo>
                  <a:cubicBezTo>
                    <a:pt x="3738944" y="5016532"/>
                    <a:pt x="3521107" y="5448967"/>
                    <a:pt x="3251264" y="5839111"/>
                  </a:cubicBezTo>
                  <a:moveTo>
                    <a:pt x="1950720" y="1950720"/>
                  </a:moveTo>
                  <a:lnTo>
                    <a:pt x="1001363" y="1950720"/>
                  </a:lnTo>
                  <a:cubicBezTo>
                    <a:pt x="1310259" y="1411034"/>
                    <a:pt x="1810893" y="994886"/>
                    <a:pt x="2405920" y="793242"/>
                  </a:cubicBezTo>
                  <a:cubicBezTo>
                    <a:pt x="2210848" y="1154144"/>
                    <a:pt x="2064544" y="1544288"/>
                    <a:pt x="1950720" y="1950720"/>
                  </a:cubicBezTo>
                  <a:moveTo>
                    <a:pt x="1001363" y="4551712"/>
                  </a:moveTo>
                  <a:lnTo>
                    <a:pt x="1950720" y="4551712"/>
                  </a:lnTo>
                  <a:cubicBezTo>
                    <a:pt x="2064544" y="4958144"/>
                    <a:pt x="2210753" y="5348192"/>
                    <a:pt x="2405920" y="5709190"/>
                  </a:cubicBezTo>
                  <a:cubicBezTo>
                    <a:pt x="1810988" y="5504403"/>
                    <a:pt x="1310259" y="5088160"/>
                    <a:pt x="1001363" y="4551712"/>
                  </a:cubicBezTo>
                  <a:moveTo>
                    <a:pt x="734759" y="3901440"/>
                  </a:moveTo>
                  <a:cubicBezTo>
                    <a:pt x="682752" y="3693319"/>
                    <a:pt x="650177" y="3475578"/>
                    <a:pt x="650177" y="3251168"/>
                  </a:cubicBezTo>
                  <a:cubicBezTo>
                    <a:pt x="650177" y="3026759"/>
                    <a:pt x="682657" y="2809018"/>
                    <a:pt x="734759" y="2600897"/>
                  </a:cubicBezTo>
                  <a:lnTo>
                    <a:pt x="1833658" y="2600897"/>
                  </a:lnTo>
                  <a:cubicBezTo>
                    <a:pt x="1807655" y="2815495"/>
                    <a:pt x="1788128" y="3029998"/>
                    <a:pt x="1788128" y="3251168"/>
                  </a:cubicBezTo>
                  <a:cubicBezTo>
                    <a:pt x="1788128" y="3472339"/>
                    <a:pt x="1807655" y="3686842"/>
                    <a:pt x="1833658" y="3901440"/>
                  </a:cubicBezTo>
                  <a:moveTo>
                    <a:pt x="3251168" y="659987"/>
                  </a:moveTo>
                  <a:cubicBezTo>
                    <a:pt x="3521012" y="1050131"/>
                    <a:pt x="3738848" y="1485805"/>
                    <a:pt x="3872103" y="1950720"/>
                  </a:cubicBezTo>
                  <a:lnTo>
                    <a:pt x="2630138" y="1950720"/>
                  </a:lnTo>
                  <a:cubicBezTo>
                    <a:pt x="2763488" y="1485805"/>
                    <a:pt x="2981325" y="1050131"/>
                    <a:pt x="3251168" y="659987"/>
                  </a:cubicBezTo>
                  <a:moveTo>
                    <a:pt x="5500974" y="1950720"/>
                  </a:moveTo>
                  <a:lnTo>
                    <a:pt x="4541901" y="1950720"/>
                  </a:lnTo>
                  <a:cubicBezTo>
                    <a:pt x="4437888" y="1544288"/>
                    <a:pt x="4288346" y="1154144"/>
                    <a:pt x="4093178" y="793242"/>
                  </a:cubicBezTo>
                  <a:cubicBezTo>
                    <a:pt x="4691444" y="998030"/>
                    <a:pt x="5188839" y="1410938"/>
                    <a:pt x="5500974" y="1950720"/>
                  </a:cubicBezTo>
                  <a:moveTo>
                    <a:pt x="3251168" y="0"/>
                  </a:moveTo>
                  <a:cubicBezTo>
                    <a:pt x="1453229" y="0"/>
                    <a:pt x="0" y="1463040"/>
                    <a:pt x="0" y="3251168"/>
                  </a:cubicBezTo>
                  <a:cubicBezTo>
                    <a:pt x="0" y="5039297"/>
                    <a:pt x="1456563" y="6502432"/>
                    <a:pt x="3251168" y="6502432"/>
                  </a:cubicBezTo>
                  <a:cubicBezTo>
                    <a:pt x="5045774" y="6502432"/>
                    <a:pt x="6502432" y="5045869"/>
                    <a:pt x="6502432" y="3251168"/>
                  </a:cubicBezTo>
                  <a:cubicBezTo>
                    <a:pt x="6502432" y="1456468"/>
                    <a:pt x="5045869" y="0"/>
                    <a:pt x="3251168" y="0"/>
                  </a:cubicBezTo>
                  <a:lnTo>
                    <a:pt x="32511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400"/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0" y="1790"/>
              <a:ext cx="1700" cy="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带</a:t>
              </a:r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宽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7565390" y="600075"/>
            <a:ext cx="943610" cy="977265"/>
            <a:chOff x="12704" y="1058"/>
            <a:chExt cx="1700" cy="1539"/>
          </a:xfrm>
        </p:grpSpPr>
        <p:sp>
          <p:nvSpPr>
            <p:cNvPr id="73" name="user_158954"/>
            <p:cNvSpPr/>
            <p:nvPr/>
          </p:nvSpPr>
          <p:spPr>
            <a:xfrm>
              <a:off x="13132" y="1058"/>
              <a:ext cx="960" cy="691"/>
            </a:xfrm>
            <a:custGeom>
              <a:avLst/>
              <a:gdLst>
                <a:gd name="connsiteX0" fmla="*/ 504375 w 609685"/>
                <a:gd name="connsiteY0" fmla="*/ 82666 h 438850"/>
                <a:gd name="connsiteX1" fmla="*/ 504375 w 609685"/>
                <a:gd name="connsiteY1" fmla="*/ 104982 h 438850"/>
                <a:gd name="connsiteX2" fmla="*/ 526728 w 609685"/>
                <a:gd name="connsiteY2" fmla="*/ 104982 h 438850"/>
                <a:gd name="connsiteX3" fmla="*/ 526728 w 609685"/>
                <a:gd name="connsiteY3" fmla="*/ 82666 h 438850"/>
                <a:gd name="connsiteX4" fmla="*/ 467246 w 609685"/>
                <a:gd name="connsiteY4" fmla="*/ 82666 h 438850"/>
                <a:gd name="connsiteX5" fmla="*/ 467246 w 609685"/>
                <a:gd name="connsiteY5" fmla="*/ 104982 h 438850"/>
                <a:gd name="connsiteX6" fmla="*/ 489598 w 609685"/>
                <a:gd name="connsiteY6" fmla="*/ 104982 h 438850"/>
                <a:gd name="connsiteX7" fmla="*/ 489598 w 609685"/>
                <a:gd name="connsiteY7" fmla="*/ 82666 h 438850"/>
                <a:gd name="connsiteX8" fmla="*/ 430209 w 609685"/>
                <a:gd name="connsiteY8" fmla="*/ 82666 h 438850"/>
                <a:gd name="connsiteX9" fmla="*/ 430209 w 609685"/>
                <a:gd name="connsiteY9" fmla="*/ 104982 h 438850"/>
                <a:gd name="connsiteX10" fmla="*/ 452562 w 609685"/>
                <a:gd name="connsiteY10" fmla="*/ 104982 h 438850"/>
                <a:gd name="connsiteX11" fmla="*/ 452562 w 609685"/>
                <a:gd name="connsiteY11" fmla="*/ 82666 h 438850"/>
                <a:gd name="connsiteX12" fmla="*/ 437598 w 609685"/>
                <a:gd name="connsiteY12" fmla="*/ 3673 h 438850"/>
                <a:gd name="connsiteX13" fmla="*/ 519339 w 609685"/>
                <a:gd name="connsiteY13" fmla="*/ 3673 h 438850"/>
                <a:gd name="connsiteX14" fmla="*/ 609685 w 609685"/>
                <a:gd name="connsiteY14" fmla="*/ 93778 h 438850"/>
                <a:gd name="connsiteX15" fmla="*/ 519339 w 609685"/>
                <a:gd name="connsiteY15" fmla="*/ 183882 h 438850"/>
                <a:gd name="connsiteX16" fmla="*/ 519339 w 609685"/>
                <a:gd name="connsiteY16" fmla="*/ 183789 h 438850"/>
                <a:gd name="connsiteX17" fmla="*/ 458174 w 609685"/>
                <a:gd name="connsiteY17" fmla="*/ 183789 h 438850"/>
                <a:gd name="connsiteX18" fmla="*/ 416648 w 609685"/>
                <a:gd name="connsiteY18" fmla="*/ 225246 h 438850"/>
                <a:gd name="connsiteX19" fmla="*/ 408979 w 609685"/>
                <a:gd name="connsiteY19" fmla="*/ 222165 h 438850"/>
                <a:gd name="connsiteX20" fmla="*/ 408979 w 609685"/>
                <a:gd name="connsiteY20" fmla="*/ 179214 h 438850"/>
                <a:gd name="connsiteX21" fmla="*/ 347252 w 609685"/>
                <a:gd name="connsiteY21" fmla="*/ 93778 h 438850"/>
                <a:gd name="connsiteX22" fmla="*/ 437598 w 609685"/>
                <a:gd name="connsiteY22" fmla="*/ 3673 h 438850"/>
                <a:gd name="connsiteX23" fmla="*/ 141867 w 609685"/>
                <a:gd name="connsiteY23" fmla="*/ 298 h 438850"/>
                <a:gd name="connsiteX24" fmla="*/ 218178 w 609685"/>
                <a:gd name="connsiteY24" fmla="*/ 859 h 438850"/>
                <a:gd name="connsiteX25" fmla="*/ 274102 w 609685"/>
                <a:gd name="connsiteY25" fmla="*/ 34012 h 438850"/>
                <a:gd name="connsiteX26" fmla="*/ 304869 w 609685"/>
                <a:gd name="connsiteY26" fmla="*/ 123945 h 438850"/>
                <a:gd name="connsiteX27" fmla="*/ 312631 w 609685"/>
                <a:gd name="connsiteY27" fmla="*/ 159526 h 438850"/>
                <a:gd name="connsiteX28" fmla="*/ 295237 w 609685"/>
                <a:gd name="connsiteY28" fmla="*/ 189503 h 438850"/>
                <a:gd name="connsiteX29" fmla="*/ 283173 w 609685"/>
                <a:gd name="connsiteY29" fmla="*/ 222563 h 438850"/>
                <a:gd name="connsiteX30" fmla="*/ 283173 w 609685"/>
                <a:gd name="connsiteY30" fmla="*/ 262906 h 438850"/>
                <a:gd name="connsiteX31" fmla="*/ 285324 w 609685"/>
                <a:gd name="connsiteY31" fmla="*/ 266362 h 438850"/>
                <a:gd name="connsiteX32" fmla="*/ 409984 w 609685"/>
                <a:gd name="connsiteY32" fmla="*/ 346302 h 438850"/>
                <a:gd name="connsiteX33" fmla="*/ 425227 w 609685"/>
                <a:gd name="connsiteY33" fmla="*/ 378801 h 438850"/>
                <a:gd name="connsiteX34" fmla="*/ 425227 w 609685"/>
                <a:gd name="connsiteY34" fmla="*/ 438663 h 438850"/>
                <a:gd name="connsiteX35" fmla="*/ 240248 w 609685"/>
                <a:gd name="connsiteY35" fmla="*/ 438663 h 438850"/>
                <a:gd name="connsiteX36" fmla="*/ 222293 w 609685"/>
                <a:gd name="connsiteY36" fmla="*/ 355641 h 438850"/>
                <a:gd name="connsiteX37" fmla="*/ 212754 w 609685"/>
                <a:gd name="connsiteY37" fmla="*/ 301756 h 438850"/>
                <a:gd name="connsiteX38" fmla="*/ 203122 w 609685"/>
                <a:gd name="connsiteY38" fmla="*/ 355641 h 438850"/>
                <a:gd name="connsiteX39" fmla="*/ 184886 w 609685"/>
                <a:gd name="connsiteY39" fmla="*/ 438850 h 438850"/>
                <a:gd name="connsiteX40" fmla="*/ 0 w 609685"/>
                <a:gd name="connsiteY40" fmla="*/ 438850 h 438850"/>
                <a:gd name="connsiteX41" fmla="*/ 0 w 609685"/>
                <a:gd name="connsiteY41" fmla="*/ 378895 h 438850"/>
                <a:gd name="connsiteX42" fmla="*/ 15244 w 609685"/>
                <a:gd name="connsiteY42" fmla="*/ 346396 h 438850"/>
                <a:gd name="connsiteX43" fmla="*/ 139903 w 609685"/>
                <a:gd name="connsiteY43" fmla="*/ 266455 h 438850"/>
                <a:gd name="connsiteX44" fmla="*/ 142054 w 609685"/>
                <a:gd name="connsiteY44" fmla="*/ 263000 h 438850"/>
                <a:gd name="connsiteX45" fmla="*/ 142054 w 609685"/>
                <a:gd name="connsiteY45" fmla="*/ 222656 h 438850"/>
                <a:gd name="connsiteX46" fmla="*/ 129897 w 609685"/>
                <a:gd name="connsiteY46" fmla="*/ 189690 h 438850"/>
                <a:gd name="connsiteX47" fmla="*/ 112596 w 609685"/>
                <a:gd name="connsiteY47" fmla="*/ 159619 h 438850"/>
                <a:gd name="connsiteX48" fmla="*/ 119797 w 609685"/>
                <a:gd name="connsiteY48" fmla="*/ 124038 h 438850"/>
                <a:gd name="connsiteX49" fmla="*/ 150471 w 609685"/>
                <a:gd name="connsiteY49" fmla="*/ 18696 h 438850"/>
                <a:gd name="connsiteX50" fmla="*/ 141867 w 609685"/>
                <a:gd name="connsiteY50" fmla="*/ 298 h 43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609685" h="438850">
                  <a:moveTo>
                    <a:pt x="504375" y="82666"/>
                  </a:moveTo>
                  <a:lnTo>
                    <a:pt x="504375" y="104982"/>
                  </a:lnTo>
                  <a:lnTo>
                    <a:pt x="526728" y="104982"/>
                  </a:lnTo>
                  <a:lnTo>
                    <a:pt x="526728" y="82666"/>
                  </a:lnTo>
                  <a:close/>
                  <a:moveTo>
                    <a:pt x="467246" y="82666"/>
                  </a:moveTo>
                  <a:lnTo>
                    <a:pt x="467246" y="104982"/>
                  </a:lnTo>
                  <a:lnTo>
                    <a:pt x="489598" y="104982"/>
                  </a:lnTo>
                  <a:lnTo>
                    <a:pt x="489598" y="82666"/>
                  </a:lnTo>
                  <a:close/>
                  <a:moveTo>
                    <a:pt x="430209" y="82666"/>
                  </a:moveTo>
                  <a:lnTo>
                    <a:pt x="430209" y="104982"/>
                  </a:lnTo>
                  <a:lnTo>
                    <a:pt x="452562" y="104982"/>
                  </a:lnTo>
                  <a:lnTo>
                    <a:pt x="452562" y="82666"/>
                  </a:lnTo>
                  <a:close/>
                  <a:moveTo>
                    <a:pt x="437598" y="3673"/>
                  </a:moveTo>
                  <a:lnTo>
                    <a:pt x="519339" y="3673"/>
                  </a:lnTo>
                  <a:cubicBezTo>
                    <a:pt x="569282" y="3673"/>
                    <a:pt x="609685" y="44010"/>
                    <a:pt x="609685" y="93778"/>
                  </a:cubicBezTo>
                  <a:cubicBezTo>
                    <a:pt x="609685" y="143545"/>
                    <a:pt x="569282" y="183882"/>
                    <a:pt x="519339" y="183882"/>
                  </a:cubicBezTo>
                  <a:lnTo>
                    <a:pt x="519339" y="183789"/>
                  </a:lnTo>
                  <a:lnTo>
                    <a:pt x="458174" y="183789"/>
                  </a:lnTo>
                  <a:lnTo>
                    <a:pt x="416648" y="225246"/>
                  </a:lnTo>
                  <a:cubicBezTo>
                    <a:pt x="413842" y="228141"/>
                    <a:pt x="408979" y="226087"/>
                    <a:pt x="408979" y="222165"/>
                  </a:cubicBezTo>
                  <a:lnTo>
                    <a:pt x="408979" y="179214"/>
                  </a:lnTo>
                  <a:cubicBezTo>
                    <a:pt x="373252" y="167355"/>
                    <a:pt x="347252" y="133648"/>
                    <a:pt x="347252" y="93778"/>
                  </a:cubicBezTo>
                  <a:cubicBezTo>
                    <a:pt x="347252" y="44010"/>
                    <a:pt x="387655" y="3673"/>
                    <a:pt x="437598" y="3673"/>
                  </a:cubicBezTo>
                  <a:close/>
                  <a:moveTo>
                    <a:pt x="141867" y="298"/>
                  </a:moveTo>
                  <a:cubicBezTo>
                    <a:pt x="141867" y="298"/>
                    <a:pt x="193302" y="5995"/>
                    <a:pt x="218178" y="859"/>
                  </a:cubicBezTo>
                  <a:cubicBezTo>
                    <a:pt x="243147" y="-4371"/>
                    <a:pt x="269800" y="15241"/>
                    <a:pt x="274102" y="34012"/>
                  </a:cubicBezTo>
                  <a:cubicBezTo>
                    <a:pt x="274102" y="34012"/>
                    <a:pt x="324415" y="34292"/>
                    <a:pt x="304869" y="123945"/>
                  </a:cubicBezTo>
                  <a:cubicBezTo>
                    <a:pt x="312725" y="123571"/>
                    <a:pt x="321235" y="128988"/>
                    <a:pt x="312631" y="159526"/>
                  </a:cubicBezTo>
                  <a:cubicBezTo>
                    <a:pt x="305992" y="182686"/>
                    <a:pt x="299913" y="189130"/>
                    <a:pt x="295237" y="189503"/>
                  </a:cubicBezTo>
                  <a:cubicBezTo>
                    <a:pt x="293647" y="199963"/>
                    <a:pt x="289532" y="211543"/>
                    <a:pt x="283173" y="222563"/>
                  </a:cubicBezTo>
                  <a:lnTo>
                    <a:pt x="283173" y="262906"/>
                  </a:lnTo>
                  <a:cubicBezTo>
                    <a:pt x="283173" y="264401"/>
                    <a:pt x="283921" y="265708"/>
                    <a:pt x="285324" y="266362"/>
                  </a:cubicBezTo>
                  <a:cubicBezTo>
                    <a:pt x="297107" y="272245"/>
                    <a:pt x="355743" y="301756"/>
                    <a:pt x="409984" y="346302"/>
                  </a:cubicBezTo>
                  <a:cubicBezTo>
                    <a:pt x="419710" y="354240"/>
                    <a:pt x="425227" y="366194"/>
                    <a:pt x="425227" y="378801"/>
                  </a:cubicBezTo>
                  <a:lnTo>
                    <a:pt x="425227" y="438663"/>
                  </a:lnTo>
                  <a:lnTo>
                    <a:pt x="240248" y="438663"/>
                  </a:lnTo>
                  <a:lnTo>
                    <a:pt x="222293" y="355641"/>
                  </a:lnTo>
                  <a:cubicBezTo>
                    <a:pt x="259232" y="304184"/>
                    <a:pt x="219581" y="301756"/>
                    <a:pt x="212754" y="301756"/>
                  </a:cubicBezTo>
                  <a:cubicBezTo>
                    <a:pt x="205834" y="301849"/>
                    <a:pt x="166182" y="304184"/>
                    <a:pt x="203122" y="355641"/>
                  </a:cubicBezTo>
                  <a:lnTo>
                    <a:pt x="184886" y="438850"/>
                  </a:lnTo>
                  <a:lnTo>
                    <a:pt x="0" y="438850"/>
                  </a:lnTo>
                  <a:lnTo>
                    <a:pt x="0" y="378895"/>
                  </a:lnTo>
                  <a:cubicBezTo>
                    <a:pt x="0" y="366474"/>
                    <a:pt x="5518" y="354427"/>
                    <a:pt x="15244" y="346396"/>
                  </a:cubicBezTo>
                  <a:cubicBezTo>
                    <a:pt x="69484" y="301849"/>
                    <a:pt x="128026" y="272339"/>
                    <a:pt x="139903" y="266455"/>
                  </a:cubicBezTo>
                  <a:cubicBezTo>
                    <a:pt x="141119" y="265895"/>
                    <a:pt x="142054" y="264494"/>
                    <a:pt x="142054" y="263000"/>
                  </a:cubicBezTo>
                  <a:lnTo>
                    <a:pt x="142054" y="222656"/>
                  </a:lnTo>
                  <a:cubicBezTo>
                    <a:pt x="135695" y="211730"/>
                    <a:pt x="131580" y="200149"/>
                    <a:pt x="129897" y="189690"/>
                  </a:cubicBezTo>
                  <a:cubicBezTo>
                    <a:pt x="125314" y="189316"/>
                    <a:pt x="119236" y="182779"/>
                    <a:pt x="112596" y="159619"/>
                  </a:cubicBezTo>
                  <a:cubicBezTo>
                    <a:pt x="104273" y="129921"/>
                    <a:pt x="112128" y="124038"/>
                    <a:pt x="119797" y="124038"/>
                  </a:cubicBezTo>
                  <a:cubicBezTo>
                    <a:pt x="115682" y="106574"/>
                    <a:pt x="105395" y="46245"/>
                    <a:pt x="150471" y="18696"/>
                  </a:cubicBezTo>
                  <a:cubicBezTo>
                    <a:pt x="150471" y="18696"/>
                    <a:pt x="141119" y="11131"/>
                    <a:pt x="141867" y="2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400"/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12704" y="1678"/>
              <a:ext cx="1700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用户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并发</a:t>
              </a:r>
              <a:endPara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5367216" y="631825"/>
            <a:ext cx="943610" cy="975995"/>
            <a:chOff x="8941" y="995"/>
            <a:chExt cx="1700" cy="1537"/>
          </a:xfrm>
        </p:grpSpPr>
        <p:sp>
          <p:nvSpPr>
            <p:cNvPr id="76" name="wifi-signal_58689"/>
            <p:cNvSpPr/>
            <p:nvPr/>
          </p:nvSpPr>
          <p:spPr>
            <a:xfrm rot="2338563">
              <a:off x="9229" y="995"/>
              <a:ext cx="1021" cy="793"/>
            </a:xfrm>
            <a:custGeom>
              <a:avLst/>
              <a:gdLst>
                <a:gd name="connsiteX0" fmla="*/ 303910 w 607872"/>
                <a:gd name="connsiteY0" fmla="*/ 356337 h 472012"/>
                <a:gd name="connsiteX1" fmla="*/ 278545 w 607872"/>
                <a:gd name="connsiteY1" fmla="*/ 366812 h 472012"/>
                <a:gd name="connsiteX2" fmla="*/ 278545 w 607872"/>
                <a:gd name="connsiteY2" fmla="*/ 417528 h 472012"/>
                <a:gd name="connsiteX3" fmla="*/ 303910 w 607872"/>
                <a:gd name="connsiteY3" fmla="*/ 428003 h 472012"/>
                <a:gd name="connsiteX4" fmla="*/ 329275 w 607872"/>
                <a:gd name="connsiteY4" fmla="*/ 417528 h 472012"/>
                <a:gd name="connsiteX5" fmla="*/ 339844 w 607872"/>
                <a:gd name="connsiteY5" fmla="*/ 392132 h 472012"/>
                <a:gd name="connsiteX6" fmla="*/ 329275 w 607872"/>
                <a:gd name="connsiteY6" fmla="*/ 366812 h 472012"/>
                <a:gd name="connsiteX7" fmla="*/ 303910 w 607872"/>
                <a:gd name="connsiteY7" fmla="*/ 356337 h 472012"/>
                <a:gd name="connsiteX8" fmla="*/ 303908 w 607872"/>
                <a:gd name="connsiteY8" fmla="*/ 355844 h 472012"/>
                <a:gd name="connsiteX9" fmla="*/ 329638 w 607872"/>
                <a:gd name="connsiteY9" fmla="*/ 366469 h 472012"/>
                <a:gd name="connsiteX10" fmla="*/ 329638 w 607872"/>
                <a:gd name="connsiteY10" fmla="*/ 417860 h 472012"/>
                <a:gd name="connsiteX11" fmla="*/ 303908 w 607872"/>
                <a:gd name="connsiteY11" fmla="*/ 428561 h 472012"/>
                <a:gd name="connsiteX12" fmla="*/ 278178 w 607872"/>
                <a:gd name="connsiteY12" fmla="*/ 417860 h 472012"/>
                <a:gd name="connsiteX13" fmla="*/ 278178 w 607872"/>
                <a:gd name="connsiteY13" fmla="*/ 366469 h 472012"/>
                <a:gd name="connsiteX14" fmla="*/ 303908 w 607872"/>
                <a:gd name="connsiteY14" fmla="*/ 355844 h 472012"/>
                <a:gd name="connsiteX15" fmla="*/ 303910 w 607872"/>
                <a:gd name="connsiteY15" fmla="*/ 355282 h 472012"/>
                <a:gd name="connsiteX16" fmla="*/ 277790 w 607872"/>
                <a:gd name="connsiteY16" fmla="*/ 366134 h 472012"/>
                <a:gd name="connsiteX17" fmla="*/ 277790 w 607872"/>
                <a:gd name="connsiteY17" fmla="*/ 418206 h 472012"/>
                <a:gd name="connsiteX18" fmla="*/ 303910 w 607872"/>
                <a:gd name="connsiteY18" fmla="*/ 428983 h 472012"/>
                <a:gd name="connsiteX19" fmla="*/ 330030 w 607872"/>
                <a:gd name="connsiteY19" fmla="*/ 418206 h 472012"/>
                <a:gd name="connsiteX20" fmla="*/ 340825 w 607872"/>
                <a:gd name="connsiteY20" fmla="*/ 392132 h 472012"/>
                <a:gd name="connsiteX21" fmla="*/ 330030 w 607872"/>
                <a:gd name="connsiteY21" fmla="*/ 366134 h 472012"/>
                <a:gd name="connsiteX22" fmla="*/ 303910 w 607872"/>
                <a:gd name="connsiteY22" fmla="*/ 355282 h 472012"/>
                <a:gd name="connsiteX23" fmla="*/ 303910 w 607872"/>
                <a:gd name="connsiteY23" fmla="*/ 313307 h 472012"/>
                <a:gd name="connsiteX24" fmla="*/ 333654 w 607872"/>
                <a:gd name="connsiteY24" fmla="*/ 319035 h 472012"/>
                <a:gd name="connsiteX25" fmla="*/ 359774 w 607872"/>
                <a:gd name="connsiteY25" fmla="*/ 336367 h 472012"/>
                <a:gd name="connsiteX26" fmla="*/ 377137 w 607872"/>
                <a:gd name="connsiteY26" fmla="*/ 362516 h 472012"/>
                <a:gd name="connsiteX27" fmla="*/ 382950 w 607872"/>
                <a:gd name="connsiteY27" fmla="*/ 392132 h 472012"/>
                <a:gd name="connsiteX28" fmla="*/ 377137 w 607872"/>
                <a:gd name="connsiteY28" fmla="*/ 421823 h 472012"/>
                <a:gd name="connsiteX29" fmla="*/ 359774 w 607872"/>
                <a:gd name="connsiteY29" fmla="*/ 447898 h 472012"/>
                <a:gd name="connsiteX30" fmla="*/ 333654 w 607872"/>
                <a:gd name="connsiteY30" fmla="*/ 465230 h 472012"/>
                <a:gd name="connsiteX31" fmla="*/ 303910 w 607872"/>
                <a:gd name="connsiteY31" fmla="*/ 471033 h 472012"/>
                <a:gd name="connsiteX32" fmla="*/ 274242 w 607872"/>
                <a:gd name="connsiteY32" fmla="*/ 465230 h 472012"/>
                <a:gd name="connsiteX33" fmla="*/ 248046 w 607872"/>
                <a:gd name="connsiteY33" fmla="*/ 447898 h 472012"/>
                <a:gd name="connsiteX34" fmla="*/ 230683 w 607872"/>
                <a:gd name="connsiteY34" fmla="*/ 421823 h 472012"/>
                <a:gd name="connsiteX35" fmla="*/ 224870 w 607872"/>
                <a:gd name="connsiteY35" fmla="*/ 392132 h 472012"/>
                <a:gd name="connsiteX36" fmla="*/ 230683 w 607872"/>
                <a:gd name="connsiteY36" fmla="*/ 362516 h 472012"/>
                <a:gd name="connsiteX37" fmla="*/ 248046 w 607872"/>
                <a:gd name="connsiteY37" fmla="*/ 336367 h 472012"/>
                <a:gd name="connsiteX38" fmla="*/ 274242 w 607872"/>
                <a:gd name="connsiteY38" fmla="*/ 319035 h 472012"/>
                <a:gd name="connsiteX39" fmla="*/ 303910 w 607872"/>
                <a:gd name="connsiteY39" fmla="*/ 313307 h 472012"/>
                <a:gd name="connsiteX40" fmla="*/ 303908 w 607872"/>
                <a:gd name="connsiteY40" fmla="*/ 312816 h 472012"/>
                <a:gd name="connsiteX41" fmla="*/ 274028 w 607872"/>
                <a:gd name="connsiteY41" fmla="*/ 318619 h 472012"/>
                <a:gd name="connsiteX42" fmla="*/ 247694 w 607872"/>
                <a:gd name="connsiteY42" fmla="*/ 336025 h 472012"/>
                <a:gd name="connsiteX43" fmla="*/ 230264 w 607872"/>
                <a:gd name="connsiteY43" fmla="*/ 362324 h 472012"/>
                <a:gd name="connsiteX44" fmla="*/ 224454 w 607872"/>
                <a:gd name="connsiteY44" fmla="*/ 392165 h 472012"/>
                <a:gd name="connsiteX45" fmla="*/ 230264 w 607872"/>
                <a:gd name="connsiteY45" fmla="*/ 422005 h 472012"/>
                <a:gd name="connsiteX46" fmla="*/ 247694 w 607872"/>
                <a:gd name="connsiteY46" fmla="*/ 448304 h 472012"/>
                <a:gd name="connsiteX47" fmla="*/ 274028 w 607872"/>
                <a:gd name="connsiteY47" fmla="*/ 465786 h 472012"/>
                <a:gd name="connsiteX48" fmla="*/ 303908 w 607872"/>
                <a:gd name="connsiteY48" fmla="*/ 471588 h 472012"/>
                <a:gd name="connsiteX49" fmla="*/ 333789 w 607872"/>
                <a:gd name="connsiteY49" fmla="*/ 465786 h 472012"/>
                <a:gd name="connsiteX50" fmla="*/ 360122 w 607872"/>
                <a:gd name="connsiteY50" fmla="*/ 448304 h 472012"/>
                <a:gd name="connsiteX51" fmla="*/ 377552 w 607872"/>
                <a:gd name="connsiteY51" fmla="*/ 422005 h 472012"/>
                <a:gd name="connsiteX52" fmla="*/ 383438 w 607872"/>
                <a:gd name="connsiteY52" fmla="*/ 392165 h 472012"/>
                <a:gd name="connsiteX53" fmla="*/ 377552 w 607872"/>
                <a:gd name="connsiteY53" fmla="*/ 362324 h 472012"/>
                <a:gd name="connsiteX54" fmla="*/ 360122 w 607872"/>
                <a:gd name="connsiteY54" fmla="*/ 336025 h 472012"/>
                <a:gd name="connsiteX55" fmla="*/ 333789 w 607872"/>
                <a:gd name="connsiteY55" fmla="*/ 318619 h 472012"/>
                <a:gd name="connsiteX56" fmla="*/ 303908 w 607872"/>
                <a:gd name="connsiteY56" fmla="*/ 312816 h 472012"/>
                <a:gd name="connsiteX57" fmla="*/ 303910 w 607872"/>
                <a:gd name="connsiteY57" fmla="*/ 312252 h 472012"/>
                <a:gd name="connsiteX58" fmla="*/ 334031 w 607872"/>
                <a:gd name="connsiteY58" fmla="*/ 318130 h 472012"/>
                <a:gd name="connsiteX59" fmla="*/ 360529 w 607872"/>
                <a:gd name="connsiteY59" fmla="*/ 335689 h 472012"/>
                <a:gd name="connsiteX60" fmla="*/ 378118 w 607872"/>
                <a:gd name="connsiteY60" fmla="*/ 362140 h 472012"/>
                <a:gd name="connsiteX61" fmla="*/ 383931 w 607872"/>
                <a:gd name="connsiteY61" fmla="*/ 392132 h 472012"/>
                <a:gd name="connsiteX62" fmla="*/ 378118 w 607872"/>
                <a:gd name="connsiteY62" fmla="*/ 422200 h 472012"/>
                <a:gd name="connsiteX63" fmla="*/ 360529 w 607872"/>
                <a:gd name="connsiteY63" fmla="*/ 448651 h 472012"/>
                <a:gd name="connsiteX64" fmla="*/ 334031 w 607872"/>
                <a:gd name="connsiteY64" fmla="*/ 466210 h 472012"/>
                <a:gd name="connsiteX65" fmla="*/ 303910 w 607872"/>
                <a:gd name="connsiteY65" fmla="*/ 472012 h 472012"/>
                <a:gd name="connsiteX66" fmla="*/ 273864 w 607872"/>
                <a:gd name="connsiteY66" fmla="*/ 466210 h 472012"/>
                <a:gd name="connsiteX67" fmla="*/ 247367 w 607872"/>
                <a:gd name="connsiteY67" fmla="*/ 448651 h 472012"/>
                <a:gd name="connsiteX68" fmla="*/ 229777 w 607872"/>
                <a:gd name="connsiteY68" fmla="*/ 422200 h 472012"/>
                <a:gd name="connsiteX69" fmla="*/ 223889 w 607872"/>
                <a:gd name="connsiteY69" fmla="*/ 392132 h 472012"/>
                <a:gd name="connsiteX70" fmla="*/ 229777 w 607872"/>
                <a:gd name="connsiteY70" fmla="*/ 362140 h 472012"/>
                <a:gd name="connsiteX71" fmla="*/ 247367 w 607872"/>
                <a:gd name="connsiteY71" fmla="*/ 335689 h 472012"/>
                <a:gd name="connsiteX72" fmla="*/ 273864 w 607872"/>
                <a:gd name="connsiteY72" fmla="*/ 318130 h 472012"/>
                <a:gd name="connsiteX73" fmla="*/ 303910 w 607872"/>
                <a:gd name="connsiteY73" fmla="*/ 312252 h 472012"/>
                <a:gd name="connsiteX74" fmla="*/ 303908 w 607872"/>
                <a:gd name="connsiteY74" fmla="*/ 208936 h 472012"/>
                <a:gd name="connsiteX75" fmla="*/ 387378 w 607872"/>
                <a:gd name="connsiteY75" fmla="*/ 225142 h 472012"/>
                <a:gd name="connsiteX76" fmla="*/ 460734 w 607872"/>
                <a:gd name="connsiteY76" fmla="*/ 273838 h 472012"/>
                <a:gd name="connsiteX77" fmla="*/ 466923 w 607872"/>
                <a:gd name="connsiteY77" fmla="*/ 288688 h 472012"/>
                <a:gd name="connsiteX78" fmla="*/ 460734 w 607872"/>
                <a:gd name="connsiteY78" fmla="*/ 303538 h 472012"/>
                <a:gd name="connsiteX79" fmla="*/ 445867 w 607872"/>
                <a:gd name="connsiteY79" fmla="*/ 309719 h 472012"/>
                <a:gd name="connsiteX80" fmla="*/ 430999 w 607872"/>
                <a:gd name="connsiteY80" fmla="*/ 303538 h 472012"/>
                <a:gd name="connsiteX81" fmla="*/ 303908 w 607872"/>
                <a:gd name="connsiteY81" fmla="*/ 250998 h 472012"/>
                <a:gd name="connsiteX82" fmla="*/ 176892 w 607872"/>
                <a:gd name="connsiteY82" fmla="*/ 303538 h 472012"/>
                <a:gd name="connsiteX83" fmla="*/ 161949 w 607872"/>
                <a:gd name="connsiteY83" fmla="*/ 309719 h 472012"/>
                <a:gd name="connsiteX84" fmla="*/ 147082 w 607872"/>
                <a:gd name="connsiteY84" fmla="*/ 303538 h 472012"/>
                <a:gd name="connsiteX85" fmla="*/ 147082 w 607872"/>
                <a:gd name="connsiteY85" fmla="*/ 273838 h 472012"/>
                <a:gd name="connsiteX86" fmla="*/ 220438 w 607872"/>
                <a:gd name="connsiteY86" fmla="*/ 225142 h 472012"/>
                <a:gd name="connsiteX87" fmla="*/ 303908 w 607872"/>
                <a:gd name="connsiteY87" fmla="*/ 208936 h 472012"/>
                <a:gd name="connsiteX88" fmla="*/ 303875 w 607872"/>
                <a:gd name="connsiteY88" fmla="*/ 208450 h 472012"/>
                <a:gd name="connsiteX89" fmla="*/ 220254 w 607872"/>
                <a:gd name="connsiteY89" fmla="*/ 224721 h 472012"/>
                <a:gd name="connsiteX90" fmla="*/ 146670 w 607872"/>
                <a:gd name="connsiteY90" fmla="*/ 273458 h 472012"/>
                <a:gd name="connsiteX91" fmla="*/ 146670 w 607872"/>
                <a:gd name="connsiteY91" fmla="*/ 303890 h 472012"/>
                <a:gd name="connsiteX92" fmla="*/ 177160 w 607872"/>
                <a:gd name="connsiteY92" fmla="*/ 303890 h 472012"/>
                <a:gd name="connsiteX93" fmla="*/ 303875 w 607872"/>
                <a:gd name="connsiteY93" fmla="*/ 251462 h 472012"/>
                <a:gd name="connsiteX94" fmla="*/ 430590 w 607872"/>
                <a:gd name="connsiteY94" fmla="*/ 303890 h 472012"/>
                <a:gd name="connsiteX95" fmla="*/ 445835 w 607872"/>
                <a:gd name="connsiteY95" fmla="*/ 310143 h 472012"/>
                <a:gd name="connsiteX96" fmla="*/ 461080 w 607872"/>
                <a:gd name="connsiteY96" fmla="*/ 303890 h 472012"/>
                <a:gd name="connsiteX97" fmla="*/ 461080 w 607872"/>
                <a:gd name="connsiteY97" fmla="*/ 273458 h 472012"/>
                <a:gd name="connsiteX98" fmla="*/ 387496 w 607872"/>
                <a:gd name="connsiteY98" fmla="*/ 224721 h 472012"/>
                <a:gd name="connsiteX99" fmla="*/ 303875 w 607872"/>
                <a:gd name="connsiteY99" fmla="*/ 208450 h 472012"/>
                <a:gd name="connsiteX100" fmla="*/ 303908 w 607872"/>
                <a:gd name="connsiteY100" fmla="*/ 207956 h 472012"/>
                <a:gd name="connsiteX101" fmla="*/ 387755 w 607872"/>
                <a:gd name="connsiteY101" fmla="*/ 224238 h 472012"/>
                <a:gd name="connsiteX102" fmla="*/ 461489 w 607872"/>
                <a:gd name="connsiteY102" fmla="*/ 273084 h 472012"/>
                <a:gd name="connsiteX103" fmla="*/ 467904 w 607872"/>
                <a:gd name="connsiteY103" fmla="*/ 288688 h 472012"/>
                <a:gd name="connsiteX104" fmla="*/ 461489 w 607872"/>
                <a:gd name="connsiteY104" fmla="*/ 304291 h 472012"/>
                <a:gd name="connsiteX105" fmla="*/ 445867 w 607872"/>
                <a:gd name="connsiteY105" fmla="*/ 310699 h 472012"/>
                <a:gd name="connsiteX106" fmla="*/ 430245 w 607872"/>
                <a:gd name="connsiteY106" fmla="*/ 304291 h 472012"/>
                <a:gd name="connsiteX107" fmla="*/ 303908 w 607872"/>
                <a:gd name="connsiteY107" fmla="*/ 251978 h 472012"/>
                <a:gd name="connsiteX108" fmla="*/ 177572 w 607872"/>
                <a:gd name="connsiteY108" fmla="*/ 304291 h 472012"/>
                <a:gd name="connsiteX109" fmla="*/ 161949 w 607872"/>
                <a:gd name="connsiteY109" fmla="*/ 310699 h 472012"/>
                <a:gd name="connsiteX110" fmla="*/ 146403 w 607872"/>
                <a:gd name="connsiteY110" fmla="*/ 304291 h 472012"/>
                <a:gd name="connsiteX111" fmla="*/ 146403 w 607872"/>
                <a:gd name="connsiteY111" fmla="*/ 273084 h 472012"/>
                <a:gd name="connsiteX112" fmla="*/ 220061 w 607872"/>
                <a:gd name="connsiteY112" fmla="*/ 224238 h 472012"/>
                <a:gd name="connsiteX113" fmla="*/ 303908 w 607872"/>
                <a:gd name="connsiteY113" fmla="*/ 207956 h 472012"/>
                <a:gd name="connsiteX114" fmla="*/ 303910 w 607872"/>
                <a:gd name="connsiteY114" fmla="*/ 103938 h 472012"/>
                <a:gd name="connsiteX115" fmla="*/ 423086 w 607872"/>
                <a:gd name="connsiteY115" fmla="*/ 127065 h 472012"/>
                <a:gd name="connsiteX116" fmla="*/ 527846 w 607872"/>
                <a:gd name="connsiteY116" fmla="*/ 196446 h 472012"/>
                <a:gd name="connsiteX117" fmla="*/ 534034 w 607872"/>
                <a:gd name="connsiteY117" fmla="*/ 211362 h 472012"/>
                <a:gd name="connsiteX118" fmla="*/ 527846 w 607872"/>
                <a:gd name="connsiteY118" fmla="*/ 226202 h 472012"/>
                <a:gd name="connsiteX119" fmla="*/ 512977 w 607872"/>
                <a:gd name="connsiteY119" fmla="*/ 232379 h 472012"/>
                <a:gd name="connsiteX120" fmla="*/ 498033 w 607872"/>
                <a:gd name="connsiteY120" fmla="*/ 226202 h 472012"/>
                <a:gd name="connsiteX121" fmla="*/ 407236 w 607872"/>
                <a:gd name="connsiteY121" fmla="*/ 166012 h 472012"/>
                <a:gd name="connsiteX122" fmla="*/ 303910 w 607872"/>
                <a:gd name="connsiteY122" fmla="*/ 145898 h 472012"/>
                <a:gd name="connsiteX123" fmla="*/ 200585 w 607872"/>
                <a:gd name="connsiteY123" fmla="*/ 166012 h 472012"/>
                <a:gd name="connsiteX124" fmla="*/ 109788 w 607872"/>
                <a:gd name="connsiteY124" fmla="*/ 226202 h 472012"/>
                <a:gd name="connsiteX125" fmla="*/ 94920 w 607872"/>
                <a:gd name="connsiteY125" fmla="*/ 232379 h 472012"/>
                <a:gd name="connsiteX126" fmla="*/ 79975 w 607872"/>
                <a:gd name="connsiteY126" fmla="*/ 226202 h 472012"/>
                <a:gd name="connsiteX127" fmla="*/ 73862 w 607872"/>
                <a:gd name="connsiteY127" fmla="*/ 211362 h 472012"/>
                <a:gd name="connsiteX128" fmla="*/ 79975 w 607872"/>
                <a:gd name="connsiteY128" fmla="*/ 196446 h 472012"/>
                <a:gd name="connsiteX129" fmla="*/ 184735 w 607872"/>
                <a:gd name="connsiteY129" fmla="*/ 127065 h 472012"/>
                <a:gd name="connsiteX130" fmla="*/ 303910 w 607872"/>
                <a:gd name="connsiteY130" fmla="*/ 103938 h 472012"/>
                <a:gd name="connsiteX131" fmla="*/ 303910 w 607872"/>
                <a:gd name="connsiteY131" fmla="*/ 103378 h 472012"/>
                <a:gd name="connsiteX132" fmla="*/ 184602 w 607872"/>
                <a:gd name="connsiteY132" fmla="*/ 126593 h 472012"/>
                <a:gd name="connsiteX133" fmla="*/ 79708 w 607872"/>
                <a:gd name="connsiteY133" fmla="*/ 196164 h 472012"/>
                <a:gd name="connsiteX134" fmla="*/ 79708 w 607872"/>
                <a:gd name="connsiteY134" fmla="*/ 226615 h 472012"/>
                <a:gd name="connsiteX135" fmla="*/ 110195 w 607872"/>
                <a:gd name="connsiteY135" fmla="*/ 226615 h 472012"/>
                <a:gd name="connsiteX136" fmla="*/ 200827 w 607872"/>
                <a:gd name="connsiteY136" fmla="*/ 166466 h 472012"/>
                <a:gd name="connsiteX137" fmla="*/ 303910 w 607872"/>
                <a:gd name="connsiteY137" fmla="*/ 146417 h 472012"/>
                <a:gd name="connsiteX138" fmla="*/ 407069 w 607872"/>
                <a:gd name="connsiteY138" fmla="*/ 166466 h 472012"/>
                <a:gd name="connsiteX139" fmla="*/ 497700 w 607872"/>
                <a:gd name="connsiteY139" fmla="*/ 226615 h 472012"/>
                <a:gd name="connsiteX140" fmla="*/ 512944 w 607872"/>
                <a:gd name="connsiteY140" fmla="*/ 232871 h 472012"/>
                <a:gd name="connsiteX141" fmla="*/ 528188 w 607872"/>
                <a:gd name="connsiteY141" fmla="*/ 226615 h 472012"/>
                <a:gd name="connsiteX142" fmla="*/ 528188 w 607872"/>
                <a:gd name="connsiteY142" fmla="*/ 196164 h 472012"/>
                <a:gd name="connsiteX143" fmla="*/ 423218 w 607872"/>
                <a:gd name="connsiteY143" fmla="*/ 126593 h 472012"/>
                <a:gd name="connsiteX144" fmla="*/ 303910 w 607872"/>
                <a:gd name="connsiteY144" fmla="*/ 103378 h 472012"/>
                <a:gd name="connsiteX145" fmla="*/ 303910 w 607872"/>
                <a:gd name="connsiteY145" fmla="*/ 102884 h 472012"/>
                <a:gd name="connsiteX146" fmla="*/ 423463 w 607872"/>
                <a:gd name="connsiteY146" fmla="*/ 126086 h 472012"/>
                <a:gd name="connsiteX147" fmla="*/ 528525 w 607872"/>
                <a:gd name="connsiteY147" fmla="*/ 195768 h 472012"/>
                <a:gd name="connsiteX148" fmla="*/ 528525 w 607872"/>
                <a:gd name="connsiteY148" fmla="*/ 226880 h 472012"/>
                <a:gd name="connsiteX149" fmla="*/ 512977 w 607872"/>
                <a:gd name="connsiteY149" fmla="*/ 233359 h 472012"/>
                <a:gd name="connsiteX150" fmla="*/ 497354 w 607872"/>
                <a:gd name="connsiteY150" fmla="*/ 226880 h 472012"/>
                <a:gd name="connsiteX151" fmla="*/ 406859 w 607872"/>
                <a:gd name="connsiteY151" fmla="*/ 166916 h 472012"/>
                <a:gd name="connsiteX152" fmla="*/ 303910 w 607872"/>
                <a:gd name="connsiteY152" fmla="*/ 146953 h 472012"/>
                <a:gd name="connsiteX153" fmla="*/ 200962 w 607872"/>
                <a:gd name="connsiteY153" fmla="*/ 166916 h 472012"/>
                <a:gd name="connsiteX154" fmla="*/ 110467 w 607872"/>
                <a:gd name="connsiteY154" fmla="*/ 226880 h 472012"/>
                <a:gd name="connsiteX155" fmla="*/ 94920 w 607872"/>
                <a:gd name="connsiteY155" fmla="*/ 233359 h 472012"/>
                <a:gd name="connsiteX156" fmla="*/ 79296 w 607872"/>
                <a:gd name="connsiteY156" fmla="*/ 226880 h 472012"/>
                <a:gd name="connsiteX157" fmla="*/ 79296 w 607872"/>
                <a:gd name="connsiteY157" fmla="*/ 195768 h 472012"/>
                <a:gd name="connsiteX158" fmla="*/ 184358 w 607872"/>
                <a:gd name="connsiteY158" fmla="*/ 126086 h 472012"/>
                <a:gd name="connsiteX159" fmla="*/ 303910 w 607872"/>
                <a:gd name="connsiteY159" fmla="*/ 102884 h 472012"/>
                <a:gd name="connsiteX160" fmla="*/ 303908 w 607872"/>
                <a:gd name="connsiteY160" fmla="*/ 979 h 472012"/>
                <a:gd name="connsiteX161" fmla="*/ 461871 w 607872"/>
                <a:gd name="connsiteY161" fmla="*/ 31653 h 472012"/>
                <a:gd name="connsiteX162" fmla="*/ 600664 w 607872"/>
                <a:gd name="connsiteY162" fmla="*/ 123748 h 472012"/>
                <a:gd name="connsiteX163" fmla="*/ 600664 w 607872"/>
                <a:gd name="connsiteY163" fmla="*/ 153442 h 472012"/>
                <a:gd name="connsiteX164" fmla="*/ 585796 w 607872"/>
                <a:gd name="connsiteY164" fmla="*/ 159622 h 472012"/>
                <a:gd name="connsiteX165" fmla="*/ 570928 w 607872"/>
                <a:gd name="connsiteY165" fmla="*/ 153442 h 472012"/>
                <a:gd name="connsiteX166" fmla="*/ 446022 w 607872"/>
                <a:gd name="connsiteY166" fmla="*/ 70616 h 472012"/>
                <a:gd name="connsiteX167" fmla="*/ 303908 w 607872"/>
                <a:gd name="connsiteY167" fmla="*/ 43033 h 472012"/>
                <a:gd name="connsiteX168" fmla="*/ 161794 w 607872"/>
                <a:gd name="connsiteY168" fmla="*/ 70616 h 472012"/>
                <a:gd name="connsiteX169" fmla="*/ 36887 w 607872"/>
                <a:gd name="connsiteY169" fmla="*/ 153442 h 472012"/>
                <a:gd name="connsiteX170" fmla="*/ 22019 w 607872"/>
                <a:gd name="connsiteY170" fmla="*/ 159622 h 472012"/>
                <a:gd name="connsiteX171" fmla="*/ 7151 w 607872"/>
                <a:gd name="connsiteY171" fmla="*/ 153442 h 472012"/>
                <a:gd name="connsiteX172" fmla="*/ 7151 w 607872"/>
                <a:gd name="connsiteY172" fmla="*/ 123748 h 472012"/>
                <a:gd name="connsiteX173" fmla="*/ 146020 w 607872"/>
                <a:gd name="connsiteY173" fmla="*/ 31653 h 472012"/>
                <a:gd name="connsiteX174" fmla="*/ 303908 w 607872"/>
                <a:gd name="connsiteY174" fmla="*/ 979 h 472012"/>
                <a:gd name="connsiteX175" fmla="*/ 303908 w 607872"/>
                <a:gd name="connsiteY175" fmla="*/ 494 h 472012"/>
                <a:gd name="connsiteX176" fmla="*/ 145813 w 607872"/>
                <a:gd name="connsiteY176" fmla="*/ 31168 h 472012"/>
                <a:gd name="connsiteX177" fmla="*/ 6809 w 607872"/>
                <a:gd name="connsiteY177" fmla="*/ 123341 h 472012"/>
                <a:gd name="connsiteX178" fmla="*/ 6809 w 607872"/>
                <a:gd name="connsiteY178" fmla="*/ 153789 h 472012"/>
                <a:gd name="connsiteX179" fmla="*/ 37297 w 607872"/>
                <a:gd name="connsiteY179" fmla="*/ 153789 h 472012"/>
                <a:gd name="connsiteX180" fmla="*/ 162037 w 607872"/>
                <a:gd name="connsiteY180" fmla="*/ 71112 h 472012"/>
                <a:gd name="connsiteX181" fmla="*/ 303908 w 607872"/>
                <a:gd name="connsiteY181" fmla="*/ 43528 h 472012"/>
                <a:gd name="connsiteX182" fmla="*/ 445779 w 607872"/>
                <a:gd name="connsiteY182" fmla="*/ 71112 h 472012"/>
                <a:gd name="connsiteX183" fmla="*/ 570520 w 607872"/>
                <a:gd name="connsiteY183" fmla="*/ 153789 h 472012"/>
                <a:gd name="connsiteX184" fmla="*/ 585764 w 607872"/>
                <a:gd name="connsiteY184" fmla="*/ 160120 h 472012"/>
                <a:gd name="connsiteX185" fmla="*/ 601007 w 607872"/>
                <a:gd name="connsiteY185" fmla="*/ 153789 h 472012"/>
                <a:gd name="connsiteX186" fmla="*/ 601007 w 607872"/>
                <a:gd name="connsiteY186" fmla="*/ 123341 h 472012"/>
                <a:gd name="connsiteX187" fmla="*/ 462004 w 607872"/>
                <a:gd name="connsiteY187" fmla="*/ 31168 h 472012"/>
                <a:gd name="connsiteX188" fmla="*/ 303908 w 607872"/>
                <a:gd name="connsiteY188" fmla="*/ 494 h 472012"/>
                <a:gd name="connsiteX189" fmla="*/ 303908 w 607872"/>
                <a:gd name="connsiteY189" fmla="*/ 0 h 472012"/>
                <a:gd name="connsiteX190" fmla="*/ 462248 w 607872"/>
                <a:gd name="connsiteY190" fmla="*/ 30748 h 472012"/>
                <a:gd name="connsiteX191" fmla="*/ 601419 w 607872"/>
                <a:gd name="connsiteY191" fmla="*/ 123070 h 472012"/>
                <a:gd name="connsiteX192" fmla="*/ 601419 w 607872"/>
                <a:gd name="connsiteY192" fmla="*/ 154195 h 472012"/>
                <a:gd name="connsiteX193" fmla="*/ 585796 w 607872"/>
                <a:gd name="connsiteY193" fmla="*/ 160677 h 472012"/>
                <a:gd name="connsiteX194" fmla="*/ 570174 w 607872"/>
                <a:gd name="connsiteY194" fmla="*/ 154195 h 472012"/>
                <a:gd name="connsiteX195" fmla="*/ 445645 w 607872"/>
                <a:gd name="connsiteY195" fmla="*/ 71596 h 472012"/>
                <a:gd name="connsiteX196" fmla="*/ 303908 w 607872"/>
                <a:gd name="connsiteY196" fmla="*/ 44013 h 472012"/>
                <a:gd name="connsiteX197" fmla="*/ 162171 w 607872"/>
                <a:gd name="connsiteY197" fmla="*/ 71596 h 472012"/>
                <a:gd name="connsiteX198" fmla="*/ 37642 w 607872"/>
                <a:gd name="connsiteY198" fmla="*/ 154195 h 472012"/>
                <a:gd name="connsiteX199" fmla="*/ 22019 w 607872"/>
                <a:gd name="connsiteY199" fmla="*/ 160677 h 472012"/>
                <a:gd name="connsiteX200" fmla="*/ 6396 w 607872"/>
                <a:gd name="connsiteY200" fmla="*/ 154195 h 472012"/>
                <a:gd name="connsiteX201" fmla="*/ 6396 w 607872"/>
                <a:gd name="connsiteY201" fmla="*/ 123070 h 472012"/>
                <a:gd name="connsiteX202" fmla="*/ 145643 w 607872"/>
                <a:gd name="connsiteY202" fmla="*/ 30748 h 472012"/>
                <a:gd name="connsiteX203" fmla="*/ 303908 w 607872"/>
                <a:gd name="connsiteY203" fmla="*/ 0 h 472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</a:cxnLst>
              <a:rect l="l" t="t" r="r" b="b"/>
              <a:pathLst>
                <a:path w="607872" h="472012">
                  <a:moveTo>
                    <a:pt x="303910" y="356337"/>
                  </a:moveTo>
                  <a:cubicBezTo>
                    <a:pt x="294323" y="356337"/>
                    <a:pt x="285339" y="360030"/>
                    <a:pt x="278545" y="366812"/>
                  </a:cubicBezTo>
                  <a:cubicBezTo>
                    <a:pt x="264503" y="380753"/>
                    <a:pt x="264503" y="403511"/>
                    <a:pt x="278545" y="417528"/>
                  </a:cubicBezTo>
                  <a:cubicBezTo>
                    <a:pt x="285339" y="424235"/>
                    <a:pt x="294323" y="428003"/>
                    <a:pt x="303910" y="428003"/>
                  </a:cubicBezTo>
                  <a:cubicBezTo>
                    <a:pt x="313497" y="428003"/>
                    <a:pt x="322556" y="424235"/>
                    <a:pt x="329275" y="417528"/>
                  </a:cubicBezTo>
                  <a:cubicBezTo>
                    <a:pt x="336069" y="410746"/>
                    <a:pt x="339844" y="401703"/>
                    <a:pt x="339844" y="392132"/>
                  </a:cubicBezTo>
                  <a:cubicBezTo>
                    <a:pt x="339844" y="382562"/>
                    <a:pt x="336069" y="373594"/>
                    <a:pt x="329275" y="366812"/>
                  </a:cubicBezTo>
                  <a:cubicBezTo>
                    <a:pt x="322556" y="360030"/>
                    <a:pt x="313497" y="356337"/>
                    <a:pt x="303910" y="356337"/>
                  </a:cubicBezTo>
                  <a:close/>
                  <a:moveTo>
                    <a:pt x="303908" y="355844"/>
                  </a:moveTo>
                  <a:cubicBezTo>
                    <a:pt x="313265" y="355844"/>
                    <a:pt x="322546" y="359385"/>
                    <a:pt x="329638" y="366469"/>
                  </a:cubicBezTo>
                  <a:cubicBezTo>
                    <a:pt x="343824" y="380711"/>
                    <a:pt x="343824" y="403694"/>
                    <a:pt x="329638" y="417860"/>
                  </a:cubicBezTo>
                  <a:cubicBezTo>
                    <a:pt x="322546" y="424944"/>
                    <a:pt x="313265" y="428561"/>
                    <a:pt x="303908" y="428561"/>
                  </a:cubicBezTo>
                  <a:cubicBezTo>
                    <a:pt x="294627" y="428561"/>
                    <a:pt x="285271" y="424944"/>
                    <a:pt x="278178" y="417860"/>
                  </a:cubicBezTo>
                  <a:cubicBezTo>
                    <a:pt x="263992" y="403694"/>
                    <a:pt x="263992" y="380711"/>
                    <a:pt x="278178" y="366469"/>
                  </a:cubicBezTo>
                  <a:cubicBezTo>
                    <a:pt x="285271" y="359385"/>
                    <a:pt x="294627" y="355844"/>
                    <a:pt x="303908" y="355844"/>
                  </a:cubicBezTo>
                  <a:close/>
                  <a:moveTo>
                    <a:pt x="303910" y="355282"/>
                  </a:moveTo>
                  <a:cubicBezTo>
                    <a:pt x="294096" y="355282"/>
                    <a:pt x="284811" y="359125"/>
                    <a:pt x="277790" y="366134"/>
                  </a:cubicBezTo>
                  <a:cubicBezTo>
                    <a:pt x="263447" y="380452"/>
                    <a:pt x="263447" y="403813"/>
                    <a:pt x="277790" y="418206"/>
                  </a:cubicBezTo>
                  <a:cubicBezTo>
                    <a:pt x="284811" y="425139"/>
                    <a:pt x="294096" y="428983"/>
                    <a:pt x="303910" y="428983"/>
                  </a:cubicBezTo>
                  <a:cubicBezTo>
                    <a:pt x="313799" y="428983"/>
                    <a:pt x="323009" y="425139"/>
                    <a:pt x="330030" y="418206"/>
                  </a:cubicBezTo>
                  <a:cubicBezTo>
                    <a:pt x="336975" y="411273"/>
                    <a:pt x="340825" y="402004"/>
                    <a:pt x="340825" y="392132"/>
                  </a:cubicBezTo>
                  <a:cubicBezTo>
                    <a:pt x="340825" y="382336"/>
                    <a:pt x="336975" y="373067"/>
                    <a:pt x="330030" y="366134"/>
                  </a:cubicBezTo>
                  <a:cubicBezTo>
                    <a:pt x="323009" y="359125"/>
                    <a:pt x="313799" y="355282"/>
                    <a:pt x="303910" y="355282"/>
                  </a:cubicBezTo>
                  <a:close/>
                  <a:moveTo>
                    <a:pt x="303910" y="313307"/>
                  </a:moveTo>
                  <a:cubicBezTo>
                    <a:pt x="314177" y="313307"/>
                    <a:pt x="324142" y="315191"/>
                    <a:pt x="333654" y="319035"/>
                  </a:cubicBezTo>
                  <a:cubicBezTo>
                    <a:pt x="343468" y="323029"/>
                    <a:pt x="352300" y="328831"/>
                    <a:pt x="359774" y="336367"/>
                  </a:cubicBezTo>
                  <a:cubicBezTo>
                    <a:pt x="367323" y="343903"/>
                    <a:pt x="373136" y="352720"/>
                    <a:pt x="377137" y="362516"/>
                  </a:cubicBezTo>
                  <a:cubicBezTo>
                    <a:pt x="380987" y="371936"/>
                    <a:pt x="382950" y="381959"/>
                    <a:pt x="382950" y="392132"/>
                  </a:cubicBezTo>
                  <a:cubicBezTo>
                    <a:pt x="382950" y="402381"/>
                    <a:pt x="380987" y="412328"/>
                    <a:pt x="377137" y="421823"/>
                  </a:cubicBezTo>
                  <a:cubicBezTo>
                    <a:pt x="373136" y="431620"/>
                    <a:pt x="367323" y="440437"/>
                    <a:pt x="359774" y="447898"/>
                  </a:cubicBezTo>
                  <a:cubicBezTo>
                    <a:pt x="352300" y="455433"/>
                    <a:pt x="343468" y="461311"/>
                    <a:pt x="333654" y="465230"/>
                  </a:cubicBezTo>
                  <a:cubicBezTo>
                    <a:pt x="324142" y="469073"/>
                    <a:pt x="314177" y="471033"/>
                    <a:pt x="303910" y="471033"/>
                  </a:cubicBezTo>
                  <a:cubicBezTo>
                    <a:pt x="293643" y="471033"/>
                    <a:pt x="283678" y="469073"/>
                    <a:pt x="274242" y="465230"/>
                  </a:cubicBezTo>
                  <a:cubicBezTo>
                    <a:pt x="264352" y="461311"/>
                    <a:pt x="255595" y="455433"/>
                    <a:pt x="248046" y="447898"/>
                  </a:cubicBezTo>
                  <a:cubicBezTo>
                    <a:pt x="240497" y="440437"/>
                    <a:pt x="234684" y="431620"/>
                    <a:pt x="230683" y="421823"/>
                  </a:cubicBezTo>
                  <a:cubicBezTo>
                    <a:pt x="226833" y="412328"/>
                    <a:pt x="224870" y="402381"/>
                    <a:pt x="224870" y="392132"/>
                  </a:cubicBezTo>
                  <a:cubicBezTo>
                    <a:pt x="224870" y="381959"/>
                    <a:pt x="226833" y="371936"/>
                    <a:pt x="230683" y="362516"/>
                  </a:cubicBezTo>
                  <a:cubicBezTo>
                    <a:pt x="234684" y="352720"/>
                    <a:pt x="240497" y="343903"/>
                    <a:pt x="248046" y="336367"/>
                  </a:cubicBezTo>
                  <a:cubicBezTo>
                    <a:pt x="255595" y="328831"/>
                    <a:pt x="264352" y="323029"/>
                    <a:pt x="274242" y="319035"/>
                  </a:cubicBezTo>
                  <a:cubicBezTo>
                    <a:pt x="283678" y="315191"/>
                    <a:pt x="293643" y="313307"/>
                    <a:pt x="303910" y="313307"/>
                  </a:cubicBezTo>
                  <a:close/>
                  <a:moveTo>
                    <a:pt x="303908" y="312816"/>
                  </a:moveTo>
                  <a:cubicBezTo>
                    <a:pt x="293646" y="312816"/>
                    <a:pt x="283535" y="314775"/>
                    <a:pt x="274028" y="318619"/>
                  </a:cubicBezTo>
                  <a:cubicBezTo>
                    <a:pt x="264143" y="322612"/>
                    <a:pt x="255315" y="328490"/>
                    <a:pt x="247694" y="336025"/>
                  </a:cubicBezTo>
                  <a:cubicBezTo>
                    <a:pt x="240149" y="343636"/>
                    <a:pt x="234263" y="352453"/>
                    <a:pt x="230264" y="362324"/>
                  </a:cubicBezTo>
                  <a:cubicBezTo>
                    <a:pt x="226416" y="371894"/>
                    <a:pt x="224454" y="381916"/>
                    <a:pt x="224454" y="392165"/>
                  </a:cubicBezTo>
                  <a:cubicBezTo>
                    <a:pt x="224454" y="402488"/>
                    <a:pt x="226416" y="412510"/>
                    <a:pt x="230264" y="422005"/>
                  </a:cubicBezTo>
                  <a:cubicBezTo>
                    <a:pt x="234263" y="431876"/>
                    <a:pt x="240149" y="440768"/>
                    <a:pt x="247694" y="448304"/>
                  </a:cubicBezTo>
                  <a:cubicBezTo>
                    <a:pt x="255315" y="455914"/>
                    <a:pt x="264143" y="461717"/>
                    <a:pt x="274028" y="465786"/>
                  </a:cubicBezTo>
                  <a:cubicBezTo>
                    <a:pt x="283535" y="469629"/>
                    <a:pt x="293646" y="471588"/>
                    <a:pt x="303908" y="471588"/>
                  </a:cubicBezTo>
                  <a:cubicBezTo>
                    <a:pt x="314246" y="471588"/>
                    <a:pt x="324281" y="469629"/>
                    <a:pt x="333789" y="465786"/>
                  </a:cubicBezTo>
                  <a:cubicBezTo>
                    <a:pt x="343673" y="461717"/>
                    <a:pt x="352577" y="455914"/>
                    <a:pt x="360122" y="448304"/>
                  </a:cubicBezTo>
                  <a:cubicBezTo>
                    <a:pt x="367668" y="440768"/>
                    <a:pt x="373553" y="431876"/>
                    <a:pt x="377552" y="422005"/>
                  </a:cubicBezTo>
                  <a:cubicBezTo>
                    <a:pt x="381476" y="412510"/>
                    <a:pt x="383438" y="402488"/>
                    <a:pt x="383438" y="392165"/>
                  </a:cubicBezTo>
                  <a:cubicBezTo>
                    <a:pt x="383438" y="381916"/>
                    <a:pt x="381476" y="371894"/>
                    <a:pt x="377552" y="362324"/>
                  </a:cubicBezTo>
                  <a:cubicBezTo>
                    <a:pt x="373553" y="352453"/>
                    <a:pt x="367668" y="343636"/>
                    <a:pt x="360122" y="336025"/>
                  </a:cubicBezTo>
                  <a:cubicBezTo>
                    <a:pt x="352577" y="328490"/>
                    <a:pt x="343673" y="322612"/>
                    <a:pt x="333789" y="318619"/>
                  </a:cubicBezTo>
                  <a:cubicBezTo>
                    <a:pt x="324281" y="314775"/>
                    <a:pt x="314246" y="312816"/>
                    <a:pt x="303908" y="312816"/>
                  </a:cubicBezTo>
                  <a:close/>
                  <a:moveTo>
                    <a:pt x="303910" y="312252"/>
                  </a:moveTo>
                  <a:cubicBezTo>
                    <a:pt x="314328" y="312252"/>
                    <a:pt x="324444" y="314212"/>
                    <a:pt x="334031" y="318130"/>
                  </a:cubicBezTo>
                  <a:cubicBezTo>
                    <a:pt x="343996" y="322124"/>
                    <a:pt x="352904" y="328078"/>
                    <a:pt x="360529" y="335689"/>
                  </a:cubicBezTo>
                  <a:cubicBezTo>
                    <a:pt x="368153" y="343300"/>
                    <a:pt x="374042" y="352192"/>
                    <a:pt x="378118" y="362140"/>
                  </a:cubicBezTo>
                  <a:cubicBezTo>
                    <a:pt x="381968" y="371710"/>
                    <a:pt x="383931" y="381808"/>
                    <a:pt x="383931" y="392132"/>
                  </a:cubicBezTo>
                  <a:cubicBezTo>
                    <a:pt x="383931" y="402532"/>
                    <a:pt x="381968" y="412630"/>
                    <a:pt x="378118" y="422200"/>
                  </a:cubicBezTo>
                  <a:cubicBezTo>
                    <a:pt x="374042" y="432148"/>
                    <a:pt x="368153" y="441040"/>
                    <a:pt x="360529" y="448651"/>
                  </a:cubicBezTo>
                  <a:cubicBezTo>
                    <a:pt x="352904" y="456262"/>
                    <a:pt x="343996" y="462140"/>
                    <a:pt x="334031" y="466210"/>
                  </a:cubicBezTo>
                  <a:cubicBezTo>
                    <a:pt x="324444" y="470053"/>
                    <a:pt x="314328" y="472012"/>
                    <a:pt x="303910" y="472012"/>
                  </a:cubicBezTo>
                  <a:cubicBezTo>
                    <a:pt x="293568" y="472012"/>
                    <a:pt x="283452" y="470053"/>
                    <a:pt x="273864" y="466210"/>
                  </a:cubicBezTo>
                  <a:cubicBezTo>
                    <a:pt x="263900" y="462140"/>
                    <a:pt x="254992" y="456262"/>
                    <a:pt x="247367" y="448651"/>
                  </a:cubicBezTo>
                  <a:cubicBezTo>
                    <a:pt x="239742" y="441040"/>
                    <a:pt x="233778" y="432148"/>
                    <a:pt x="229777" y="422200"/>
                  </a:cubicBezTo>
                  <a:cubicBezTo>
                    <a:pt x="225852" y="412630"/>
                    <a:pt x="223889" y="402532"/>
                    <a:pt x="223889" y="392132"/>
                  </a:cubicBezTo>
                  <a:cubicBezTo>
                    <a:pt x="223889" y="381808"/>
                    <a:pt x="225852" y="371710"/>
                    <a:pt x="229777" y="362140"/>
                  </a:cubicBezTo>
                  <a:cubicBezTo>
                    <a:pt x="233778" y="352192"/>
                    <a:pt x="239742" y="343300"/>
                    <a:pt x="247367" y="335689"/>
                  </a:cubicBezTo>
                  <a:cubicBezTo>
                    <a:pt x="254992" y="328078"/>
                    <a:pt x="263900" y="322124"/>
                    <a:pt x="273864" y="318130"/>
                  </a:cubicBezTo>
                  <a:cubicBezTo>
                    <a:pt x="283452" y="314212"/>
                    <a:pt x="293568" y="312252"/>
                    <a:pt x="303910" y="312252"/>
                  </a:cubicBezTo>
                  <a:close/>
                  <a:moveTo>
                    <a:pt x="303908" y="208936"/>
                  </a:moveTo>
                  <a:cubicBezTo>
                    <a:pt x="332738" y="208936"/>
                    <a:pt x="360812" y="214363"/>
                    <a:pt x="387378" y="225142"/>
                  </a:cubicBezTo>
                  <a:cubicBezTo>
                    <a:pt x="414924" y="236299"/>
                    <a:pt x="439603" y="252656"/>
                    <a:pt x="460734" y="273838"/>
                  </a:cubicBezTo>
                  <a:cubicBezTo>
                    <a:pt x="464734" y="277758"/>
                    <a:pt x="466923" y="283034"/>
                    <a:pt x="466923" y="288688"/>
                  </a:cubicBezTo>
                  <a:cubicBezTo>
                    <a:pt x="466923" y="294266"/>
                    <a:pt x="464734" y="299543"/>
                    <a:pt x="460734" y="303538"/>
                  </a:cubicBezTo>
                  <a:cubicBezTo>
                    <a:pt x="456734" y="307533"/>
                    <a:pt x="451452" y="309719"/>
                    <a:pt x="445867" y="309719"/>
                  </a:cubicBezTo>
                  <a:cubicBezTo>
                    <a:pt x="440207" y="309719"/>
                    <a:pt x="434924" y="307533"/>
                    <a:pt x="430999" y="303538"/>
                  </a:cubicBezTo>
                  <a:cubicBezTo>
                    <a:pt x="397038" y="269617"/>
                    <a:pt x="351907" y="250998"/>
                    <a:pt x="303908" y="250998"/>
                  </a:cubicBezTo>
                  <a:cubicBezTo>
                    <a:pt x="255909" y="250998"/>
                    <a:pt x="210778" y="269617"/>
                    <a:pt x="176892" y="303538"/>
                  </a:cubicBezTo>
                  <a:cubicBezTo>
                    <a:pt x="172892" y="307533"/>
                    <a:pt x="167610" y="309719"/>
                    <a:pt x="161949" y="309719"/>
                  </a:cubicBezTo>
                  <a:cubicBezTo>
                    <a:pt x="156365" y="309719"/>
                    <a:pt x="151082" y="307533"/>
                    <a:pt x="147082" y="303538"/>
                  </a:cubicBezTo>
                  <a:cubicBezTo>
                    <a:pt x="138856" y="295321"/>
                    <a:pt x="138856" y="281979"/>
                    <a:pt x="147082" y="273838"/>
                  </a:cubicBezTo>
                  <a:cubicBezTo>
                    <a:pt x="168289" y="252656"/>
                    <a:pt x="192967" y="236299"/>
                    <a:pt x="220438" y="225142"/>
                  </a:cubicBezTo>
                  <a:cubicBezTo>
                    <a:pt x="247079" y="214363"/>
                    <a:pt x="275154" y="208936"/>
                    <a:pt x="303908" y="208936"/>
                  </a:cubicBezTo>
                  <a:close/>
                  <a:moveTo>
                    <a:pt x="303875" y="208450"/>
                  </a:moveTo>
                  <a:cubicBezTo>
                    <a:pt x="275045" y="208450"/>
                    <a:pt x="246895" y="213949"/>
                    <a:pt x="220254" y="224721"/>
                  </a:cubicBezTo>
                  <a:cubicBezTo>
                    <a:pt x="192632" y="235869"/>
                    <a:pt x="167877" y="252291"/>
                    <a:pt x="146670" y="273458"/>
                  </a:cubicBezTo>
                  <a:cubicBezTo>
                    <a:pt x="138293" y="281819"/>
                    <a:pt x="138293" y="295454"/>
                    <a:pt x="146670" y="303890"/>
                  </a:cubicBezTo>
                  <a:cubicBezTo>
                    <a:pt x="155123" y="312252"/>
                    <a:pt x="168783" y="312252"/>
                    <a:pt x="177160" y="303890"/>
                  </a:cubicBezTo>
                  <a:cubicBezTo>
                    <a:pt x="211046" y="270068"/>
                    <a:pt x="256027" y="251462"/>
                    <a:pt x="303875" y="251462"/>
                  </a:cubicBezTo>
                  <a:cubicBezTo>
                    <a:pt x="351723" y="251462"/>
                    <a:pt x="396779" y="270068"/>
                    <a:pt x="430590" y="303890"/>
                  </a:cubicBezTo>
                  <a:cubicBezTo>
                    <a:pt x="434816" y="308109"/>
                    <a:pt x="440325" y="310143"/>
                    <a:pt x="445835" y="310143"/>
                  </a:cubicBezTo>
                  <a:cubicBezTo>
                    <a:pt x="451344" y="310143"/>
                    <a:pt x="456853" y="308109"/>
                    <a:pt x="461080" y="303890"/>
                  </a:cubicBezTo>
                  <a:cubicBezTo>
                    <a:pt x="469457" y="295454"/>
                    <a:pt x="469457" y="281819"/>
                    <a:pt x="461080" y="273458"/>
                  </a:cubicBezTo>
                  <a:cubicBezTo>
                    <a:pt x="439873" y="252291"/>
                    <a:pt x="415118" y="235869"/>
                    <a:pt x="387496" y="224721"/>
                  </a:cubicBezTo>
                  <a:cubicBezTo>
                    <a:pt x="360855" y="213949"/>
                    <a:pt x="332780" y="208450"/>
                    <a:pt x="303875" y="208450"/>
                  </a:cubicBezTo>
                  <a:close/>
                  <a:moveTo>
                    <a:pt x="303908" y="207956"/>
                  </a:moveTo>
                  <a:cubicBezTo>
                    <a:pt x="332813" y="207956"/>
                    <a:pt x="361039" y="213383"/>
                    <a:pt x="387755" y="224238"/>
                  </a:cubicBezTo>
                  <a:cubicBezTo>
                    <a:pt x="415377" y="235394"/>
                    <a:pt x="440207" y="251827"/>
                    <a:pt x="461489" y="273084"/>
                  </a:cubicBezTo>
                  <a:cubicBezTo>
                    <a:pt x="465640" y="277230"/>
                    <a:pt x="467904" y="282808"/>
                    <a:pt x="467904" y="288688"/>
                  </a:cubicBezTo>
                  <a:cubicBezTo>
                    <a:pt x="467904" y="294567"/>
                    <a:pt x="465640" y="300070"/>
                    <a:pt x="461489" y="304291"/>
                  </a:cubicBezTo>
                  <a:cubicBezTo>
                    <a:pt x="457263" y="308437"/>
                    <a:pt x="451753" y="310699"/>
                    <a:pt x="445867" y="310699"/>
                  </a:cubicBezTo>
                  <a:cubicBezTo>
                    <a:pt x="439980" y="310699"/>
                    <a:pt x="434395" y="308437"/>
                    <a:pt x="430245" y="304291"/>
                  </a:cubicBezTo>
                  <a:cubicBezTo>
                    <a:pt x="396510" y="270521"/>
                    <a:pt x="351680" y="251978"/>
                    <a:pt x="303908" y="251978"/>
                  </a:cubicBezTo>
                  <a:cubicBezTo>
                    <a:pt x="256211" y="251978"/>
                    <a:pt x="211307" y="270521"/>
                    <a:pt x="177572" y="304291"/>
                  </a:cubicBezTo>
                  <a:cubicBezTo>
                    <a:pt x="173421" y="308437"/>
                    <a:pt x="167836" y="310699"/>
                    <a:pt x="161949" y="310699"/>
                  </a:cubicBezTo>
                  <a:cubicBezTo>
                    <a:pt x="156063" y="310699"/>
                    <a:pt x="150553" y="308437"/>
                    <a:pt x="146403" y="304291"/>
                  </a:cubicBezTo>
                  <a:cubicBezTo>
                    <a:pt x="137799" y="295698"/>
                    <a:pt x="137799" y="281677"/>
                    <a:pt x="146403" y="273084"/>
                  </a:cubicBezTo>
                  <a:cubicBezTo>
                    <a:pt x="167610" y="251827"/>
                    <a:pt x="192439" y="235394"/>
                    <a:pt x="220061" y="224238"/>
                  </a:cubicBezTo>
                  <a:cubicBezTo>
                    <a:pt x="246777" y="213383"/>
                    <a:pt x="275003" y="207956"/>
                    <a:pt x="303908" y="207956"/>
                  </a:cubicBezTo>
                  <a:close/>
                  <a:moveTo>
                    <a:pt x="303910" y="103938"/>
                  </a:moveTo>
                  <a:cubicBezTo>
                    <a:pt x="345044" y="103938"/>
                    <a:pt x="385122" y="111698"/>
                    <a:pt x="423086" y="127065"/>
                  </a:cubicBezTo>
                  <a:cubicBezTo>
                    <a:pt x="462333" y="142960"/>
                    <a:pt x="497580" y="166313"/>
                    <a:pt x="527846" y="196446"/>
                  </a:cubicBezTo>
                  <a:cubicBezTo>
                    <a:pt x="531846" y="200439"/>
                    <a:pt x="534034" y="205712"/>
                    <a:pt x="534034" y="211362"/>
                  </a:cubicBezTo>
                  <a:cubicBezTo>
                    <a:pt x="534034" y="216936"/>
                    <a:pt x="531846" y="222210"/>
                    <a:pt x="527846" y="226202"/>
                  </a:cubicBezTo>
                  <a:cubicBezTo>
                    <a:pt x="523845" y="230195"/>
                    <a:pt x="518562" y="232379"/>
                    <a:pt x="512977" y="232379"/>
                  </a:cubicBezTo>
                  <a:cubicBezTo>
                    <a:pt x="507316" y="232379"/>
                    <a:pt x="502033" y="230195"/>
                    <a:pt x="498033" y="226202"/>
                  </a:cubicBezTo>
                  <a:cubicBezTo>
                    <a:pt x="471843" y="200062"/>
                    <a:pt x="441275" y="179798"/>
                    <a:pt x="407236" y="166012"/>
                  </a:cubicBezTo>
                  <a:cubicBezTo>
                    <a:pt x="374329" y="152678"/>
                    <a:pt x="339610" y="145898"/>
                    <a:pt x="303910" y="145898"/>
                  </a:cubicBezTo>
                  <a:cubicBezTo>
                    <a:pt x="268286" y="145898"/>
                    <a:pt x="233492" y="152678"/>
                    <a:pt x="200585" y="166012"/>
                  </a:cubicBezTo>
                  <a:cubicBezTo>
                    <a:pt x="166546" y="179798"/>
                    <a:pt x="135978" y="200062"/>
                    <a:pt x="109788" y="226202"/>
                  </a:cubicBezTo>
                  <a:cubicBezTo>
                    <a:pt x="105788" y="230195"/>
                    <a:pt x="100505" y="232379"/>
                    <a:pt x="94920" y="232379"/>
                  </a:cubicBezTo>
                  <a:cubicBezTo>
                    <a:pt x="89259" y="232379"/>
                    <a:pt x="83976" y="230195"/>
                    <a:pt x="79975" y="226202"/>
                  </a:cubicBezTo>
                  <a:cubicBezTo>
                    <a:pt x="76051" y="222210"/>
                    <a:pt x="73862" y="216936"/>
                    <a:pt x="73862" y="211362"/>
                  </a:cubicBezTo>
                  <a:cubicBezTo>
                    <a:pt x="73862" y="205712"/>
                    <a:pt x="76051" y="200439"/>
                    <a:pt x="79975" y="196446"/>
                  </a:cubicBezTo>
                  <a:cubicBezTo>
                    <a:pt x="110241" y="166313"/>
                    <a:pt x="145488" y="142960"/>
                    <a:pt x="184735" y="127065"/>
                  </a:cubicBezTo>
                  <a:cubicBezTo>
                    <a:pt x="222699" y="111698"/>
                    <a:pt x="262776" y="103938"/>
                    <a:pt x="303910" y="103938"/>
                  </a:cubicBezTo>
                  <a:close/>
                  <a:moveTo>
                    <a:pt x="303910" y="103378"/>
                  </a:moveTo>
                  <a:cubicBezTo>
                    <a:pt x="262707" y="103378"/>
                    <a:pt x="222560" y="111141"/>
                    <a:pt x="184602" y="126593"/>
                  </a:cubicBezTo>
                  <a:cubicBezTo>
                    <a:pt x="145210" y="142497"/>
                    <a:pt x="109969" y="165939"/>
                    <a:pt x="79708" y="196164"/>
                  </a:cubicBezTo>
                  <a:cubicBezTo>
                    <a:pt x="71256" y="204530"/>
                    <a:pt x="71256" y="218173"/>
                    <a:pt x="79708" y="226615"/>
                  </a:cubicBezTo>
                  <a:cubicBezTo>
                    <a:pt x="88084" y="234982"/>
                    <a:pt x="101743" y="234982"/>
                    <a:pt x="110195" y="226615"/>
                  </a:cubicBezTo>
                  <a:cubicBezTo>
                    <a:pt x="136306" y="200460"/>
                    <a:pt x="166793" y="180260"/>
                    <a:pt x="200827" y="166466"/>
                  </a:cubicBezTo>
                  <a:cubicBezTo>
                    <a:pt x="233653" y="153200"/>
                    <a:pt x="268291" y="146417"/>
                    <a:pt x="303910" y="146417"/>
                  </a:cubicBezTo>
                  <a:cubicBezTo>
                    <a:pt x="339529" y="146417"/>
                    <a:pt x="374242" y="153200"/>
                    <a:pt x="407069" y="166466"/>
                  </a:cubicBezTo>
                  <a:cubicBezTo>
                    <a:pt x="441027" y="180260"/>
                    <a:pt x="471514" y="200460"/>
                    <a:pt x="497700" y="226615"/>
                  </a:cubicBezTo>
                  <a:cubicBezTo>
                    <a:pt x="501926" y="230761"/>
                    <a:pt x="507435" y="232871"/>
                    <a:pt x="512944" y="232871"/>
                  </a:cubicBezTo>
                  <a:cubicBezTo>
                    <a:pt x="518453" y="232871"/>
                    <a:pt x="523962" y="230761"/>
                    <a:pt x="528188" y="226615"/>
                  </a:cubicBezTo>
                  <a:cubicBezTo>
                    <a:pt x="536564" y="218173"/>
                    <a:pt x="536564" y="204530"/>
                    <a:pt x="528188" y="196164"/>
                  </a:cubicBezTo>
                  <a:cubicBezTo>
                    <a:pt x="497927" y="165939"/>
                    <a:pt x="462610" y="142497"/>
                    <a:pt x="423218" y="126593"/>
                  </a:cubicBezTo>
                  <a:cubicBezTo>
                    <a:pt x="385260" y="111141"/>
                    <a:pt x="345113" y="103378"/>
                    <a:pt x="303910" y="103378"/>
                  </a:cubicBezTo>
                  <a:close/>
                  <a:moveTo>
                    <a:pt x="303910" y="102884"/>
                  </a:moveTo>
                  <a:cubicBezTo>
                    <a:pt x="345195" y="102884"/>
                    <a:pt x="385348" y="110718"/>
                    <a:pt x="423463" y="126086"/>
                  </a:cubicBezTo>
                  <a:cubicBezTo>
                    <a:pt x="462861" y="142056"/>
                    <a:pt x="498259" y="165485"/>
                    <a:pt x="528525" y="195768"/>
                  </a:cubicBezTo>
                  <a:cubicBezTo>
                    <a:pt x="537129" y="204356"/>
                    <a:pt x="537129" y="218292"/>
                    <a:pt x="528525" y="226880"/>
                  </a:cubicBezTo>
                  <a:cubicBezTo>
                    <a:pt x="524374" y="231099"/>
                    <a:pt x="518864" y="233359"/>
                    <a:pt x="512977" y="233359"/>
                  </a:cubicBezTo>
                  <a:cubicBezTo>
                    <a:pt x="507090" y="233359"/>
                    <a:pt x="501505" y="231099"/>
                    <a:pt x="497354" y="226880"/>
                  </a:cubicBezTo>
                  <a:cubicBezTo>
                    <a:pt x="471239" y="200815"/>
                    <a:pt x="440823" y="180626"/>
                    <a:pt x="406859" y="166916"/>
                  </a:cubicBezTo>
                  <a:cubicBezTo>
                    <a:pt x="374102" y="153658"/>
                    <a:pt x="339459" y="146953"/>
                    <a:pt x="303910" y="146953"/>
                  </a:cubicBezTo>
                  <a:cubicBezTo>
                    <a:pt x="268362" y="146953"/>
                    <a:pt x="233719" y="153658"/>
                    <a:pt x="200962" y="166916"/>
                  </a:cubicBezTo>
                  <a:cubicBezTo>
                    <a:pt x="167074" y="180626"/>
                    <a:pt x="136582" y="200815"/>
                    <a:pt x="110467" y="226880"/>
                  </a:cubicBezTo>
                  <a:cubicBezTo>
                    <a:pt x="106316" y="231099"/>
                    <a:pt x="100807" y="233359"/>
                    <a:pt x="94920" y="233359"/>
                  </a:cubicBezTo>
                  <a:cubicBezTo>
                    <a:pt x="89032" y="233359"/>
                    <a:pt x="83447" y="231099"/>
                    <a:pt x="79296" y="226880"/>
                  </a:cubicBezTo>
                  <a:cubicBezTo>
                    <a:pt x="70692" y="218292"/>
                    <a:pt x="70692" y="204356"/>
                    <a:pt x="79296" y="195768"/>
                  </a:cubicBezTo>
                  <a:cubicBezTo>
                    <a:pt x="109637" y="165485"/>
                    <a:pt x="144960" y="142056"/>
                    <a:pt x="184358" y="126086"/>
                  </a:cubicBezTo>
                  <a:cubicBezTo>
                    <a:pt x="222473" y="110718"/>
                    <a:pt x="262701" y="102884"/>
                    <a:pt x="303910" y="102884"/>
                  </a:cubicBezTo>
                  <a:close/>
                  <a:moveTo>
                    <a:pt x="303908" y="979"/>
                  </a:moveTo>
                  <a:cubicBezTo>
                    <a:pt x="358399" y="979"/>
                    <a:pt x="411531" y="11304"/>
                    <a:pt x="461871" y="31653"/>
                  </a:cubicBezTo>
                  <a:cubicBezTo>
                    <a:pt x="513947" y="52755"/>
                    <a:pt x="560664" y="83730"/>
                    <a:pt x="600664" y="123748"/>
                  </a:cubicBezTo>
                  <a:cubicBezTo>
                    <a:pt x="608891" y="131963"/>
                    <a:pt x="608891" y="145302"/>
                    <a:pt x="600664" y="153442"/>
                  </a:cubicBezTo>
                  <a:cubicBezTo>
                    <a:pt x="596740" y="157436"/>
                    <a:pt x="591457" y="159622"/>
                    <a:pt x="585796" y="159622"/>
                  </a:cubicBezTo>
                  <a:cubicBezTo>
                    <a:pt x="580212" y="159622"/>
                    <a:pt x="574928" y="157436"/>
                    <a:pt x="570928" y="153442"/>
                  </a:cubicBezTo>
                  <a:cubicBezTo>
                    <a:pt x="534853" y="117493"/>
                    <a:pt x="492815" y="89608"/>
                    <a:pt x="446022" y="70616"/>
                  </a:cubicBezTo>
                  <a:cubicBezTo>
                    <a:pt x="400814" y="52303"/>
                    <a:pt x="352965" y="43033"/>
                    <a:pt x="303908" y="43033"/>
                  </a:cubicBezTo>
                  <a:cubicBezTo>
                    <a:pt x="254851" y="43033"/>
                    <a:pt x="207077" y="52303"/>
                    <a:pt x="161794" y="70616"/>
                  </a:cubicBezTo>
                  <a:cubicBezTo>
                    <a:pt x="115001" y="89608"/>
                    <a:pt x="72963" y="117493"/>
                    <a:pt x="36887" y="153442"/>
                  </a:cubicBezTo>
                  <a:cubicBezTo>
                    <a:pt x="32963" y="157436"/>
                    <a:pt x="27680" y="159622"/>
                    <a:pt x="22019" y="159622"/>
                  </a:cubicBezTo>
                  <a:cubicBezTo>
                    <a:pt x="16434" y="159622"/>
                    <a:pt x="11151" y="157436"/>
                    <a:pt x="7151" y="153442"/>
                  </a:cubicBezTo>
                  <a:cubicBezTo>
                    <a:pt x="-1075" y="145302"/>
                    <a:pt x="-1075" y="131963"/>
                    <a:pt x="7151" y="123748"/>
                  </a:cubicBezTo>
                  <a:cubicBezTo>
                    <a:pt x="47227" y="83730"/>
                    <a:pt x="93944" y="52755"/>
                    <a:pt x="146020" y="31653"/>
                  </a:cubicBezTo>
                  <a:cubicBezTo>
                    <a:pt x="196284" y="11304"/>
                    <a:pt x="249417" y="979"/>
                    <a:pt x="303908" y="979"/>
                  </a:cubicBezTo>
                  <a:close/>
                  <a:moveTo>
                    <a:pt x="303908" y="494"/>
                  </a:moveTo>
                  <a:cubicBezTo>
                    <a:pt x="249348" y="494"/>
                    <a:pt x="196147" y="10819"/>
                    <a:pt x="145813" y="31168"/>
                  </a:cubicBezTo>
                  <a:cubicBezTo>
                    <a:pt x="93668" y="52270"/>
                    <a:pt x="46956" y="83321"/>
                    <a:pt x="6809" y="123341"/>
                  </a:cubicBezTo>
                  <a:cubicBezTo>
                    <a:pt x="-1567" y="131782"/>
                    <a:pt x="-1567" y="145423"/>
                    <a:pt x="6809" y="153789"/>
                  </a:cubicBezTo>
                  <a:cubicBezTo>
                    <a:pt x="15261" y="162230"/>
                    <a:pt x="28920" y="162230"/>
                    <a:pt x="37297" y="153789"/>
                  </a:cubicBezTo>
                  <a:cubicBezTo>
                    <a:pt x="73293" y="117839"/>
                    <a:pt x="115250" y="90029"/>
                    <a:pt x="162037" y="71112"/>
                  </a:cubicBezTo>
                  <a:cubicBezTo>
                    <a:pt x="207164" y="52798"/>
                    <a:pt x="254933" y="43528"/>
                    <a:pt x="303908" y="43528"/>
                  </a:cubicBezTo>
                  <a:cubicBezTo>
                    <a:pt x="352884" y="43528"/>
                    <a:pt x="400652" y="52798"/>
                    <a:pt x="445779" y="71112"/>
                  </a:cubicBezTo>
                  <a:cubicBezTo>
                    <a:pt x="492566" y="90029"/>
                    <a:pt x="534524" y="117839"/>
                    <a:pt x="570520" y="153789"/>
                  </a:cubicBezTo>
                  <a:cubicBezTo>
                    <a:pt x="574746" y="158009"/>
                    <a:pt x="580255" y="160120"/>
                    <a:pt x="585764" y="160120"/>
                  </a:cubicBezTo>
                  <a:cubicBezTo>
                    <a:pt x="591272" y="160120"/>
                    <a:pt x="596781" y="158009"/>
                    <a:pt x="601007" y="153789"/>
                  </a:cubicBezTo>
                  <a:cubicBezTo>
                    <a:pt x="609459" y="145423"/>
                    <a:pt x="609459" y="131782"/>
                    <a:pt x="601007" y="123341"/>
                  </a:cubicBezTo>
                  <a:cubicBezTo>
                    <a:pt x="560936" y="83321"/>
                    <a:pt x="514149" y="52270"/>
                    <a:pt x="462004" y="31168"/>
                  </a:cubicBezTo>
                  <a:cubicBezTo>
                    <a:pt x="411670" y="10819"/>
                    <a:pt x="358468" y="494"/>
                    <a:pt x="303908" y="494"/>
                  </a:cubicBezTo>
                  <a:close/>
                  <a:moveTo>
                    <a:pt x="303908" y="0"/>
                  </a:moveTo>
                  <a:cubicBezTo>
                    <a:pt x="358550" y="0"/>
                    <a:pt x="411833" y="10325"/>
                    <a:pt x="462248" y="30748"/>
                  </a:cubicBezTo>
                  <a:cubicBezTo>
                    <a:pt x="514400" y="51926"/>
                    <a:pt x="561268" y="82976"/>
                    <a:pt x="601419" y="123070"/>
                  </a:cubicBezTo>
                  <a:cubicBezTo>
                    <a:pt x="610023" y="131661"/>
                    <a:pt x="610023" y="145604"/>
                    <a:pt x="601419" y="154195"/>
                  </a:cubicBezTo>
                  <a:cubicBezTo>
                    <a:pt x="597268" y="158340"/>
                    <a:pt x="591683" y="160677"/>
                    <a:pt x="585796" y="160677"/>
                  </a:cubicBezTo>
                  <a:cubicBezTo>
                    <a:pt x="579910" y="160677"/>
                    <a:pt x="574400" y="158340"/>
                    <a:pt x="570174" y="154195"/>
                  </a:cubicBezTo>
                  <a:cubicBezTo>
                    <a:pt x="534249" y="118247"/>
                    <a:pt x="492362" y="90512"/>
                    <a:pt x="445645" y="71596"/>
                  </a:cubicBezTo>
                  <a:cubicBezTo>
                    <a:pt x="400512" y="53282"/>
                    <a:pt x="352814" y="44013"/>
                    <a:pt x="303908" y="44013"/>
                  </a:cubicBezTo>
                  <a:cubicBezTo>
                    <a:pt x="255002" y="44013"/>
                    <a:pt x="207303" y="53282"/>
                    <a:pt x="162171" y="71596"/>
                  </a:cubicBezTo>
                  <a:cubicBezTo>
                    <a:pt x="115529" y="90512"/>
                    <a:pt x="73567" y="118247"/>
                    <a:pt x="37642" y="154195"/>
                  </a:cubicBezTo>
                  <a:cubicBezTo>
                    <a:pt x="33491" y="158340"/>
                    <a:pt x="27906" y="160677"/>
                    <a:pt x="22019" y="160677"/>
                  </a:cubicBezTo>
                  <a:cubicBezTo>
                    <a:pt x="16132" y="160677"/>
                    <a:pt x="10623" y="158340"/>
                    <a:pt x="6396" y="154195"/>
                  </a:cubicBezTo>
                  <a:cubicBezTo>
                    <a:pt x="-2132" y="145604"/>
                    <a:pt x="-2132" y="131661"/>
                    <a:pt x="6396" y="123070"/>
                  </a:cubicBezTo>
                  <a:cubicBezTo>
                    <a:pt x="46623" y="82976"/>
                    <a:pt x="93416" y="51926"/>
                    <a:pt x="145643" y="30748"/>
                  </a:cubicBezTo>
                  <a:cubicBezTo>
                    <a:pt x="196058" y="10325"/>
                    <a:pt x="249266" y="0"/>
                    <a:pt x="3039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400"/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8941" y="1613"/>
              <a:ext cx="1700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wifi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双</a:t>
              </a: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频段</a:t>
              </a:r>
              <a:endPara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6484620" y="633730"/>
            <a:ext cx="943610" cy="962660"/>
            <a:chOff x="10577" y="998"/>
            <a:chExt cx="1700" cy="1516"/>
          </a:xfrm>
        </p:grpSpPr>
        <p:sp>
          <p:nvSpPr>
            <p:cNvPr id="79" name="security-wall_75515"/>
            <p:cNvSpPr/>
            <p:nvPr/>
          </p:nvSpPr>
          <p:spPr>
            <a:xfrm>
              <a:off x="11006" y="998"/>
              <a:ext cx="858" cy="680"/>
            </a:xfrm>
            <a:custGeom>
              <a:avLst/>
              <a:gdLst>
                <a:gd name="connsiteX0" fmla="*/ 510923 w 607991"/>
                <a:gd name="connsiteY0" fmla="*/ 485702 h 600371"/>
                <a:gd name="connsiteX1" fmla="*/ 607991 w 607991"/>
                <a:gd name="connsiteY1" fmla="*/ 485702 h 600371"/>
                <a:gd name="connsiteX2" fmla="*/ 607991 w 607991"/>
                <a:gd name="connsiteY2" fmla="*/ 600371 h 600371"/>
                <a:gd name="connsiteX3" fmla="*/ 510923 w 607991"/>
                <a:gd name="connsiteY3" fmla="*/ 600371 h 600371"/>
                <a:gd name="connsiteX4" fmla="*/ 488100 w 607991"/>
                <a:gd name="connsiteY4" fmla="*/ 577572 h 600371"/>
                <a:gd name="connsiteX5" fmla="*/ 488100 w 607991"/>
                <a:gd name="connsiteY5" fmla="*/ 508501 h 600371"/>
                <a:gd name="connsiteX6" fmla="*/ 510923 w 607991"/>
                <a:gd name="connsiteY6" fmla="*/ 485702 h 600371"/>
                <a:gd name="connsiteX7" fmla="*/ 186675 w 607991"/>
                <a:gd name="connsiteY7" fmla="*/ 485702 h 600371"/>
                <a:gd name="connsiteX8" fmla="*/ 423081 w 607991"/>
                <a:gd name="connsiteY8" fmla="*/ 485702 h 600371"/>
                <a:gd name="connsiteX9" fmla="*/ 445903 w 607991"/>
                <a:gd name="connsiteY9" fmla="*/ 508501 h 600371"/>
                <a:gd name="connsiteX10" fmla="*/ 445903 w 607991"/>
                <a:gd name="connsiteY10" fmla="*/ 577572 h 600371"/>
                <a:gd name="connsiteX11" fmla="*/ 423081 w 607991"/>
                <a:gd name="connsiteY11" fmla="*/ 600371 h 600371"/>
                <a:gd name="connsiteX12" fmla="*/ 186675 w 607991"/>
                <a:gd name="connsiteY12" fmla="*/ 600371 h 600371"/>
                <a:gd name="connsiteX13" fmla="*/ 163853 w 607991"/>
                <a:gd name="connsiteY13" fmla="*/ 577572 h 600371"/>
                <a:gd name="connsiteX14" fmla="*/ 163853 w 607991"/>
                <a:gd name="connsiteY14" fmla="*/ 508501 h 600371"/>
                <a:gd name="connsiteX15" fmla="*/ 186675 w 607991"/>
                <a:gd name="connsiteY15" fmla="*/ 485702 h 600371"/>
                <a:gd name="connsiteX16" fmla="*/ 1623 w 607991"/>
                <a:gd name="connsiteY16" fmla="*/ 485702 h 600371"/>
                <a:gd name="connsiteX17" fmla="*/ 98824 w 607991"/>
                <a:gd name="connsiteY17" fmla="*/ 485702 h 600371"/>
                <a:gd name="connsiteX18" fmla="*/ 121655 w 607991"/>
                <a:gd name="connsiteY18" fmla="*/ 508501 h 600371"/>
                <a:gd name="connsiteX19" fmla="*/ 121655 w 607991"/>
                <a:gd name="connsiteY19" fmla="*/ 577572 h 600371"/>
                <a:gd name="connsiteX20" fmla="*/ 98824 w 607991"/>
                <a:gd name="connsiteY20" fmla="*/ 600371 h 600371"/>
                <a:gd name="connsiteX21" fmla="*/ 1623 w 607991"/>
                <a:gd name="connsiteY21" fmla="*/ 600371 h 600371"/>
                <a:gd name="connsiteX22" fmla="*/ 347076 w 607991"/>
                <a:gd name="connsiteY22" fmla="*/ 323754 h 600371"/>
                <a:gd name="connsiteX23" fmla="*/ 583540 w 607991"/>
                <a:gd name="connsiteY23" fmla="*/ 323754 h 600371"/>
                <a:gd name="connsiteX24" fmla="*/ 606368 w 607991"/>
                <a:gd name="connsiteY24" fmla="*/ 346548 h 600371"/>
                <a:gd name="connsiteX25" fmla="*/ 606368 w 607991"/>
                <a:gd name="connsiteY25" fmla="*/ 415699 h 600371"/>
                <a:gd name="connsiteX26" fmla="*/ 583540 w 607991"/>
                <a:gd name="connsiteY26" fmla="*/ 438493 h 600371"/>
                <a:gd name="connsiteX27" fmla="*/ 347076 w 607991"/>
                <a:gd name="connsiteY27" fmla="*/ 438493 h 600371"/>
                <a:gd name="connsiteX28" fmla="*/ 324248 w 607991"/>
                <a:gd name="connsiteY28" fmla="*/ 415699 h 600371"/>
                <a:gd name="connsiteX29" fmla="*/ 324248 w 607991"/>
                <a:gd name="connsiteY29" fmla="*/ 346548 h 600371"/>
                <a:gd name="connsiteX30" fmla="*/ 347076 w 607991"/>
                <a:gd name="connsiteY30" fmla="*/ 323754 h 600371"/>
                <a:gd name="connsiteX31" fmla="*/ 22828 w 607991"/>
                <a:gd name="connsiteY31" fmla="*/ 323754 h 600371"/>
                <a:gd name="connsiteX32" fmla="*/ 259292 w 607991"/>
                <a:gd name="connsiteY32" fmla="*/ 323754 h 600371"/>
                <a:gd name="connsiteX33" fmla="*/ 282120 w 607991"/>
                <a:gd name="connsiteY33" fmla="*/ 346548 h 600371"/>
                <a:gd name="connsiteX34" fmla="*/ 282120 w 607991"/>
                <a:gd name="connsiteY34" fmla="*/ 415699 h 600371"/>
                <a:gd name="connsiteX35" fmla="*/ 259292 w 607991"/>
                <a:gd name="connsiteY35" fmla="*/ 438493 h 600371"/>
                <a:gd name="connsiteX36" fmla="*/ 22828 w 607991"/>
                <a:gd name="connsiteY36" fmla="*/ 438493 h 600371"/>
                <a:gd name="connsiteX37" fmla="*/ 0 w 607991"/>
                <a:gd name="connsiteY37" fmla="*/ 415699 h 600371"/>
                <a:gd name="connsiteX38" fmla="*/ 0 w 607991"/>
                <a:gd name="connsiteY38" fmla="*/ 346548 h 600371"/>
                <a:gd name="connsiteX39" fmla="*/ 22828 w 607991"/>
                <a:gd name="connsiteY39" fmla="*/ 323754 h 600371"/>
                <a:gd name="connsiteX40" fmla="*/ 510923 w 607991"/>
                <a:gd name="connsiteY40" fmla="*/ 161948 h 600371"/>
                <a:gd name="connsiteX41" fmla="*/ 607991 w 607991"/>
                <a:gd name="connsiteY41" fmla="*/ 161948 h 600371"/>
                <a:gd name="connsiteX42" fmla="*/ 607991 w 607991"/>
                <a:gd name="connsiteY42" fmla="*/ 276546 h 600371"/>
                <a:gd name="connsiteX43" fmla="*/ 510923 w 607991"/>
                <a:gd name="connsiteY43" fmla="*/ 276546 h 600371"/>
                <a:gd name="connsiteX44" fmla="*/ 488100 w 607991"/>
                <a:gd name="connsiteY44" fmla="*/ 253761 h 600371"/>
                <a:gd name="connsiteX45" fmla="*/ 488100 w 607991"/>
                <a:gd name="connsiteY45" fmla="*/ 184733 h 600371"/>
                <a:gd name="connsiteX46" fmla="*/ 510923 w 607991"/>
                <a:gd name="connsiteY46" fmla="*/ 161948 h 600371"/>
                <a:gd name="connsiteX47" fmla="*/ 186675 w 607991"/>
                <a:gd name="connsiteY47" fmla="*/ 161948 h 600371"/>
                <a:gd name="connsiteX48" fmla="*/ 423081 w 607991"/>
                <a:gd name="connsiteY48" fmla="*/ 161948 h 600371"/>
                <a:gd name="connsiteX49" fmla="*/ 445903 w 607991"/>
                <a:gd name="connsiteY49" fmla="*/ 184733 h 600371"/>
                <a:gd name="connsiteX50" fmla="*/ 445903 w 607991"/>
                <a:gd name="connsiteY50" fmla="*/ 253761 h 600371"/>
                <a:gd name="connsiteX51" fmla="*/ 423081 w 607991"/>
                <a:gd name="connsiteY51" fmla="*/ 276546 h 600371"/>
                <a:gd name="connsiteX52" fmla="*/ 186675 w 607991"/>
                <a:gd name="connsiteY52" fmla="*/ 276546 h 600371"/>
                <a:gd name="connsiteX53" fmla="*/ 163853 w 607991"/>
                <a:gd name="connsiteY53" fmla="*/ 253761 h 600371"/>
                <a:gd name="connsiteX54" fmla="*/ 163853 w 607991"/>
                <a:gd name="connsiteY54" fmla="*/ 184733 h 600371"/>
                <a:gd name="connsiteX55" fmla="*/ 186675 w 607991"/>
                <a:gd name="connsiteY55" fmla="*/ 161948 h 600371"/>
                <a:gd name="connsiteX56" fmla="*/ 1623 w 607991"/>
                <a:gd name="connsiteY56" fmla="*/ 161948 h 600371"/>
                <a:gd name="connsiteX57" fmla="*/ 98824 w 607991"/>
                <a:gd name="connsiteY57" fmla="*/ 161948 h 600371"/>
                <a:gd name="connsiteX58" fmla="*/ 121655 w 607991"/>
                <a:gd name="connsiteY58" fmla="*/ 184733 h 600371"/>
                <a:gd name="connsiteX59" fmla="*/ 121655 w 607991"/>
                <a:gd name="connsiteY59" fmla="*/ 253761 h 600371"/>
                <a:gd name="connsiteX60" fmla="*/ 98824 w 607991"/>
                <a:gd name="connsiteY60" fmla="*/ 276546 h 600371"/>
                <a:gd name="connsiteX61" fmla="*/ 1623 w 607991"/>
                <a:gd name="connsiteY61" fmla="*/ 276546 h 600371"/>
                <a:gd name="connsiteX62" fmla="*/ 347076 w 607991"/>
                <a:gd name="connsiteY62" fmla="*/ 0 h 600371"/>
                <a:gd name="connsiteX63" fmla="*/ 583540 w 607991"/>
                <a:gd name="connsiteY63" fmla="*/ 0 h 600371"/>
                <a:gd name="connsiteX64" fmla="*/ 606368 w 607991"/>
                <a:gd name="connsiteY64" fmla="*/ 22794 h 600371"/>
                <a:gd name="connsiteX65" fmla="*/ 606368 w 607991"/>
                <a:gd name="connsiteY65" fmla="*/ 91945 h 600371"/>
                <a:gd name="connsiteX66" fmla="*/ 583540 w 607991"/>
                <a:gd name="connsiteY66" fmla="*/ 114739 h 600371"/>
                <a:gd name="connsiteX67" fmla="*/ 347076 w 607991"/>
                <a:gd name="connsiteY67" fmla="*/ 114739 h 600371"/>
                <a:gd name="connsiteX68" fmla="*/ 324248 w 607991"/>
                <a:gd name="connsiteY68" fmla="*/ 91945 h 600371"/>
                <a:gd name="connsiteX69" fmla="*/ 324248 w 607991"/>
                <a:gd name="connsiteY69" fmla="*/ 22794 h 600371"/>
                <a:gd name="connsiteX70" fmla="*/ 347076 w 607991"/>
                <a:gd name="connsiteY70" fmla="*/ 0 h 600371"/>
                <a:gd name="connsiteX71" fmla="*/ 22828 w 607991"/>
                <a:gd name="connsiteY71" fmla="*/ 0 h 600371"/>
                <a:gd name="connsiteX72" fmla="*/ 259292 w 607991"/>
                <a:gd name="connsiteY72" fmla="*/ 0 h 600371"/>
                <a:gd name="connsiteX73" fmla="*/ 282120 w 607991"/>
                <a:gd name="connsiteY73" fmla="*/ 22794 h 600371"/>
                <a:gd name="connsiteX74" fmla="*/ 282120 w 607991"/>
                <a:gd name="connsiteY74" fmla="*/ 91945 h 600371"/>
                <a:gd name="connsiteX75" fmla="*/ 259292 w 607991"/>
                <a:gd name="connsiteY75" fmla="*/ 114739 h 600371"/>
                <a:gd name="connsiteX76" fmla="*/ 22828 w 607991"/>
                <a:gd name="connsiteY76" fmla="*/ 114739 h 600371"/>
                <a:gd name="connsiteX77" fmla="*/ 0 w 607991"/>
                <a:gd name="connsiteY77" fmla="*/ 91945 h 600371"/>
                <a:gd name="connsiteX78" fmla="*/ 0 w 607991"/>
                <a:gd name="connsiteY78" fmla="*/ 22794 h 600371"/>
                <a:gd name="connsiteX79" fmla="*/ 22828 w 607991"/>
                <a:gd name="connsiteY79" fmla="*/ 0 h 60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607991" h="600371">
                  <a:moveTo>
                    <a:pt x="510923" y="485702"/>
                  </a:moveTo>
                  <a:lnTo>
                    <a:pt x="607991" y="485702"/>
                  </a:lnTo>
                  <a:lnTo>
                    <a:pt x="607991" y="600371"/>
                  </a:lnTo>
                  <a:lnTo>
                    <a:pt x="510923" y="600371"/>
                  </a:lnTo>
                  <a:cubicBezTo>
                    <a:pt x="498308" y="600371"/>
                    <a:pt x="488100" y="590174"/>
                    <a:pt x="488100" y="577572"/>
                  </a:cubicBezTo>
                  <a:lnTo>
                    <a:pt x="488100" y="508501"/>
                  </a:lnTo>
                  <a:cubicBezTo>
                    <a:pt x="488100" y="495899"/>
                    <a:pt x="498308" y="485702"/>
                    <a:pt x="510923" y="485702"/>
                  </a:cubicBezTo>
                  <a:close/>
                  <a:moveTo>
                    <a:pt x="186675" y="485702"/>
                  </a:moveTo>
                  <a:lnTo>
                    <a:pt x="423081" y="485702"/>
                  </a:lnTo>
                  <a:cubicBezTo>
                    <a:pt x="435696" y="485702"/>
                    <a:pt x="445903" y="495899"/>
                    <a:pt x="445903" y="508501"/>
                  </a:cubicBezTo>
                  <a:lnTo>
                    <a:pt x="445903" y="577572"/>
                  </a:lnTo>
                  <a:cubicBezTo>
                    <a:pt x="445903" y="590174"/>
                    <a:pt x="435696" y="600371"/>
                    <a:pt x="423081" y="600371"/>
                  </a:cubicBezTo>
                  <a:lnTo>
                    <a:pt x="186675" y="600371"/>
                  </a:lnTo>
                  <a:cubicBezTo>
                    <a:pt x="174060" y="600371"/>
                    <a:pt x="163853" y="590174"/>
                    <a:pt x="163853" y="577572"/>
                  </a:cubicBezTo>
                  <a:lnTo>
                    <a:pt x="163853" y="508501"/>
                  </a:lnTo>
                  <a:cubicBezTo>
                    <a:pt x="163853" y="495899"/>
                    <a:pt x="174060" y="485702"/>
                    <a:pt x="186675" y="485702"/>
                  </a:cubicBezTo>
                  <a:close/>
                  <a:moveTo>
                    <a:pt x="1623" y="485702"/>
                  </a:moveTo>
                  <a:lnTo>
                    <a:pt x="98824" y="485702"/>
                  </a:lnTo>
                  <a:cubicBezTo>
                    <a:pt x="111444" y="485702"/>
                    <a:pt x="121655" y="495899"/>
                    <a:pt x="121655" y="508501"/>
                  </a:cubicBezTo>
                  <a:lnTo>
                    <a:pt x="121655" y="577572"/>
                  </a:lnTo>
                  <a:cubicBezTo>
                    <a:pt x="121655" y="590174"/>
                    <a:pt x="111444" y="600371"/>
                    <a:pt x="98824" y="600371"/>
                  </a:cubicBezTo>
                  <a:lnTo>
                    <a:pt x="1623" y="600371"/>
                  </a:lnTo>
                  <a:close/>
                  <a:moveTo>
                    <a:pt x="347076" y="323754"/>
                  </a:moveTo>
                  <a:lnTo>
                    <a:pt x="583540" y="323754"/>
                  </a:lnTo>
                  <a:cubicBezTo>
                    <a:pt x="596158" y="323754"/>
                    <a:pt x="606368" y="333949"/>
                    <a:pt x="606368" y="346548"/>
                  </a:cubicBezTo>
                  <a:lnTo>
                    <a:pt x="606368" y="415699"/>
                  </a:lnTo>
                  <a:cubicBezTo>
                    <a:pt x="606368" y="428298"/>
                    <a:pt x="596158" y="438493"/>
                    <a:pt x="583540" y="438493"/>
                  </a:cubicBezTo>
                  <a:lnTo>
                    <a:pt x="347076" y="438493"/>
                  </a:lnTo>
                  <a:cubicBezTo>
                    <a:pt x="334458" y="438493"/>
                    <a:pt x="324248" y="428298"/>
                    <a:pt x="324248" y="415699"/>
                  </a:cubicBezTo>
                  <a:lnTo>
                    <a:pt x="324248" y="346548"/>
                  </a:lnTo>
                  <a:cubicBezTo>
                    <a:pt x="324248" y="333949"/>
                    <a:pt x="334458" y="323754"/>
                    <a:pt x="347076" y="323754"/>
                  </a:cubicBezTo>
                  <a:close/>
                  <a:moveTo>
                    <a:pt x="22828" y="323754"/>
                  </a:moveTo>
                  <a:lnTo>
                    <a:pt x="259292" y="323754"/>
                  </a:lnTo>
                  <a:cubicBezTo>
                    <a:pt x="271910" y="323754"/>
                    <a:pt x="282120" y="333949"/>
                    <a:pt x="282120" y="346548"/>
                  </a:cubicBezTo>
                  <a:lnTo>
                    <a:pt x="282120" y="415699"/>
                  </a:lnTo>
                  <a:cubicBezTo>
                    <a:pt x="282120" y="428298"/>
                    <a:pt x="271910" y="438493"/>
                    <a:pt x="259292" y="438493"/>
                  </a:cubicBezTo>
                  <a:lnTo>
                    <a:pt x="22828" y="438493"/>
                  </a:lnTo>
                  <a:cubicBezTo>
                    <a:pt x="10210" y="438493"/>
                    <a:pt x="0" y="428298"/>
                    <a:pt x="0" y="415699"/>
                  </a:cubicBezTo>
                  <a:lnTo>
                    <a:pt x="0" y="346548"/>
                  </a:lnTo>
                  <a:cubicBezTo>
                    <a:pt x="0" y="333949"/>
                    <a:pt x="10210" y="323754"/>
                    <a:pt x="22828" y="323754"/>
                  </a:cubicBezTo>
                  <a:close/>
                  <a:moveTo>
                    <a:pt x="510923" y="161948"/>
                  </a:moveTo>
                  <a:lnTo>
                    <a:pt x="607991" y="161948"/>
                  </a:lnTo>
                  <a:lnTo>
                    <a:pt x="607991" y="276546"/>
                  </a:lnTo>
                  <a:lnTo>
                    <a:pt x="510923" y="276546"/>
                  </a:lnTo>
                  <a:cubicBezTo>
                    <a:pt x="498308" y="276546"/>
                    <a:pt x="488100" y="266355"/>
                    <a:pt x="488100" y="253761"/>
                  </a:cubicBezTo>
                  <a:lnTo>
                    <a:pt x="488100" y="184733"/>
                  </a:lnTo>
                  <a:cubicBezTo>
                    <a:pt x="488100" y="172139"/>
                    <a:pt x="498308" y="161948"/>
                    <a:pt x="510923" y="161948"/>
                  </a:cubicBezTo>
                  <a:close/>
                  <a:moveTo>
                    <a:pt x="186675" y="161948"/>
                  </a:moveTo>
                  <a:lnTo>
                    <a:pt x="423081" y="161948"/>
                  </a:lnTo>
                  <a:cubicBezTo>
                    <a:pt x="435696" y="161948"/>
                    <a:pt x="445903" y="172139"/>
                    <a:pt x="445903" y="184733"/>
                  </a:cubicBezTo>
                  <a:lnTo>
                    <a:pt x="445903" y="253761"/>
                  </a:lnTo>
                  <a:cubicBezTo>
                    <a:pt x="445903" y="266355"/>
                    <a:pt x="435696" y="276546"/>
                    <a:pt x="423081" y="276546"/>
                  </a:cubicBezTo>
                  <a:lnTo>
                    <a:pt x="186675" y="276546"/>
                  </a:lnTo>
                  <a:cubicBezTo>
                    <a:pt x="174060" y="276546"/>
                    <a:pt x="163853" y="266355"/>
                    <a:pt x="163853" y="253761"/>
                  </a:cubicBezTo>
                  <a:lnTo>
                    <a:pt x="163853" y="184733"/>
                  </a:lnTo>
                  <a:cubicBezTo>
                    <a:pt x="163853" y="172139"/>
                    <a:pt x="174060" y="161948"/>
                    <a:pt x="186675" y="161948"/>
                  </a:cubicBezTo>
                  <a:close/>
                  <a:moveTo>
                    <a:pt x="1623" y="161948"/>
                  </a:moveTo>
                  <a:lnTo>
                    <a:pt x="98824" y="161948"/>
                  </a:lnTo>
                  <a:cubicBezTo>
                    <a:pt x="111444" y="161948"/>
                    <a:pt x="121655" y="172139"/>
                    <a:pt x="121655" y="184733"/>
                  </a:cubicBezTo>
                  <a:lnTo>
                    <a:pt x="121655" y="253761"/>
                  </a:lnTo>
                  <a:cubicBezTo>
                    <a:pt x="121655" y="266355"/>
                    <a:pt x="111444" y="276546"/>
                    <a:pt x="98824" y="276546"/>
                  </a:cubicBezTo>
                  <a:lnTo>
                    <a:pt x="1623" y="276546"/>
                  </a:lnTo>
                  <a:close/>
                  <a:moveTo>
                    <a:pt x="347076" y="0"/>
                  </a:moveTo>
                  <a:lnTo>
                    <a:pt x="583540" y="0"/>
                  </a:lnTo>
                  <a:cubicBezTo>
                    <a:pt x="596158" y="0"/>
                    <a:pt x="606368" y="10194"/>
                    <a:pt x="606368" y="22794"/>
                  </a:cubicBezTo>
                  <a:lnTo>
                    <a:pt x="606368" y="91945"/>
                  </a:lnTo>
                  <a:cubicBezTo>
                    <a:pt x="606368" y="104544"/>
                    <a:pt x="596158" y="114739"/>
                    <a:pt x="583540" y="114739"/>
                  </a:cubicBezTo>
                  <a:lnTo>
                    <a:pt x="347076" y="114739"/>
                  </a:lnTo>
                  <a:cubicBezTo>
                    <a:pt x="334458" y="114739"/>
                    <a:pt x="324248" y="104544"/>
                    <a:pt x="324248" y="91945"/>
                  </a:cubicBezTo>
                  <a:lnTo>
                    <a:pt x="324248" y="22794"/>
                  </a:lnTo>
                  <a:cubicBezTo>
                    <a:pt x="324248" y="10194"/>
                    <a:pt x="334458" y="0"/>
                    <a:pt x="347076" y="0"/>
                  </a:cubicBezTo>
                  <a:close/>
                  <a:moveTo>
                    <a:pt x="22828" y="0"/>
                  </a:moveTo>
                  <a:lnTo>
                    <a:pt x="259292" y="0"/>
                  </a:lnTo>
                  <a:cubicBezTo>
                    <a:pt x="271910" y="0"/>
                    <a:pt x="282120" y="10194"/>
                    <a:pt x="282120" y="22794"/>
                  </a:cubicBezTo>
                  <a:lnTo>
                    <a:pt x="282120" y="91945"/>
                  </a:lnTo>
                  <a:cubicBezTo>
                    <a:pt x="282120" y="104544"/>
                    <a:pt x="271910" y="114739"/>
                    <a:pt x="259292" y="114739"/>
                  </a:cubicBezTo>
                  <a:lnTo>
                    <a:pt x="22828" y="114739"/>
                  </a:lnTo>
                  <a:cubicBezTo>
                    <a:pt x="10210" y="114739"/>
                    <a:pt x="0" y="104544"/>
                    <a:pt x="0" y="91945"/>
                  </a:cubicBezTo>
                  <a:lnTo>
                    <a:pt x="0" y="22794"/>
                  </a:lnTo>
                  <a:cubicBezTo>
                    <a:pt x="0" y="10194"/>
                    <a:pt x="10210" y="0"/>
                    <a:pt x="22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400"/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10577" y="1595"/>
              <a:ext cx="1700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物理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遮挡</a:t>
              </a:r>
              <a:endPara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2" name="文本框 81"/>
          <p:cNvSpPr txBox="1"/>
          <p:nvPr/>
        </p:nvSpPr>
        <p:spPr>
          <a:xfrm>
            <a:off x="5003685" y="4300256"/>
            <a:ext cx="302952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任何一个环节都会影响宽带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性能！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11" grpId="0" bldLvl="0" animBg="1"/>
      <p:bldP spid="12" grpId="0" bldLvl="0" animBg="1"/>
      <p:bldP spid="13" grpId="0" bldLvl="0" animBg="1"/>
      <p:bldP spid="17" grpId="0" bldLvl="0" animBg="1"/>
      <p:bldP spid="22" grpId="0" bldLvl="0" animBg="1"/>
      <p:bldP spid="38" grpId="0" bldLvl="0" animBg="1"/>
      <p:bldP spid="45" grpId="0" bldLvl="0" animBg="1"/>
      <p:bldP spid="46" grpId="0" bldLvl="0" animBg="1"/>
      <p:bldP spid="47" grpId="0" bldLvl="0" animBg="1"/>
      <p:bldP spid="49" grpId="0" bldLvl="0" animBg="1"/>
      <p:bldP spid="50" grpId="0" bldLvl="0" animBg="1"/>
      <p:bldP spid="51" grpId="0" bldLvl="0" animBg="1"/>
      <p:bldP spid="52" grpId="0" bldLvl="0" animBg="1"/>
      <p:bldP spid="53" grpId="0" bldLvl="0" animBg="1"/>
      <p:bldP spid="54" grpId="0" bldLvl="0" animBg="1"/>
      <p:bldP spid="8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7669530" y="2126075"/>
            <a:ext cx="845820" cy="33120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669530" y="2463625"/>
            <a:ext cx="845820" cy="330835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7669530" y="2800810"/>
            <a:ext cx="845820" cy="330835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669530" y="3137995"/>
            <a:ext cx="845820" cy="330835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7669530" y="3475180"/>
            <a:ext cx="845820" cy="330835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7669530" y="3812365"/>
            <a:ext cx="845820" cy="330835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7669530" y="4149550"/>
            <a:ext cx="845820" cy="330835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-5715" y="501015"/>
            <a:ext cx="9153525" cy="799200"/>
          </a:xfrm>
          <a:prstGeom prst="rect">
            <a:avLst/>
          </a:prstGeom>
          <a:solidFill>
            <a:schemeClr val="accent1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1400" b="1" dirty="0">
              <a:solidFill>
                <a:srgbClr val="C00000"/>
              </a:solidFill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4323080" y="527050"/>
            <a:ext cx="943610" cy="1069340"/>
            <a:chOff x="9212" y="875"/>
            <a:chExt cx="1700" cy="1936"/>
          </a:xfrm>
        </p:grpSpPr>
        <p:sp>
          <p:nvSpPr>
            <p:cNvPr id="45" name="f9af0d4e-0f99-44b6-9062-2b0aba0ea05d"/>
            <p:cNvSpPr/>
            <p:nvPr/>
          </p:nvSpPr>
          <p:spPr>
            <a:xfrm>
              <a:off x="9582" y="875"/>
              <a:ext cx="960" cy="960"/>
            </a:xfrm>
            <a:custGeom>
              <a:avLst/>
              <a:gdLst>
                <a:gd name="connsiteX0" fmla="*/ 1203030 w 1562119"/>
                <a:gd name="connsiteY0" fmla="*/ 1426195 h 1561951"/>
                <a:gd name="connsiteX1" fmla="*/ 1205007 w 1562119"/>
                <a:gd name="connsiteY1" fmla="*/ 1430969 h 1561951"/>
                <a:gd name="connsiteX2" fmla="*/ 1226579 w 1562119"/>
                <a:gd name="connsiteY2" fmla="*/ 1439904 h 1561951"/>
                <a:gd name="connsiteX3" fmla="*/ 1241833 w 1562119"/>
                <a:gd name="connsiteY3" fmla="*/ 1439904 h 1561951"/>
                <a:gd name="connsiteX4" fmla="*/ 1263405 w 1562119"/>
                <a:gd name="connsiteY4" fmla="*/ 1430969 h 1561951"/>
                <a:gd name="connsiteX5" fmla="*/ 1265382 w 1562119"/>
                <a:gd name="connsiteY5" fmla="*/ 1426195 h 1561951"/>
                <a:gd name="connsiteX6" fmla="*/ 295442 w 1562119"/>
                <a:gd name="connsiteY6" fmla="*/ 1426195 h 1561951"/>
                <a:gd name="connsiteX7" fmla="*/ 297419 w 1562119"/>
                <a:gd name="connsiteY7" fmla="*/ 1430969 h 1561951"/>
                <a:gd name="connsiteX8" fmla="*/ 318991 w 1562119"/>
                <a:gd name="connsiteY8" fmla="*/ 1439904 h 1561951"/>
                <a:gd name="connsiteX9" fmla="*/ 334244 w 1562119"/>
                <a:gd name="connsiteY9" fmla="*/ 1439904 h 1561951"/>
                <a:gd name="connsiteX10" fmla="*/ 355816 w 1562119"/>
                <a:gd name="connsiteY10" fmla="*/ 1430969 h 1561951"/>
                <a:gd name="connsiteX11" fmla="*/ 357793 w 1562119"/>
                <a:gd name="connsiteY11" fmla="*/ 1426195 h 1561951"/>
                <a:gd name="connsiteX12" fmla="*/ 1313534 w 1562119"/>
                <a:gd name="connsiteY12" fmla="*/ 1032633 h 1561951"/>
                <a:gd name="connsiteX13" fmla="*/ 1397414 w 1562119"/>
                <a:gd name="connsiteY13" fmla="*/ 1116541 h 1561951"/>
                <a:gd name="connsiteX14" fmla="*/ 1397400 w 1562119"/>
                <a:gd name="connsiteY14" fmla="*/ 1118053 h 1561951"/>
                <a:gd name="connsiteX15" fmla="*/ 1313506 w 1562119"/>
                <a:gd name="connsiteY15" fmla="*/ 1200422 h 1561951"/>
                <a:gd name="connsiteX16" fmla="*/ 1229624 w 1562119"/>
                <a:gd name="connsiteY16" fmla="*/ 1116514 h 1561951"/>
                <a:gd name="connsiteX17" fmla="*/ 1313534 w 1562119"/>
                <a:gd name="connsiteY17" fmla="*/ 1032633 h 1561951"/>
                <a:gd name="connsiteX18" fmla="*/ 1112187 w 1562119"/>
                <a:gd name="connsiteY18" fmla="*/ 1032633 h 1561951"/>
                <a:gd name="connsiteX19" fmla="*/ 1196066 w 1562119"/>
                <a:gd name="connsiteY19" fmla="*/ 1116541 h 1561951"/>
                <a:gd name="connsiteX20" fmla="*/ 1196053 w 1562119"/>
                <a:gd name="connsiteY20" fmla="*/ 1118053 h 1561951"/>
                <a:gd name="connsiteX21" fmla="*/ 1112158 w 1562119"/>
                <a:gd name="connsiteY21" fmla="*/ 1200422 h 1561951"/>
                <a:gd name="connsiteX22" fmla="*/ 1028277 w 1562119"/>
                <a:gd name="connsiteY22" fmla="*/ 1116514 h 1561951"/>
                <a:gd name="connsiteX23" fmla="*/ 1112187 w 1562119"/>
                <a:gd name="connsiteY23" fmla="*/ 1032633 h 1561951"/>
                <a:gd name="connsiteX24" fmla="*/ 912365 w 1562119"/>
                <a:gd name="connsiteY24" fmla="*/ 1032633 h 1561951"/>
                <a:gd name="connsiteX25" fmla="*/ 996244 w 1562119"/>
                <a:gd name="connsiteY25" fmla="*/ 1116541 h 1561951"/>
                <a:gd name="connsiteX26" fmla="*/ 996231 w 1562119"/>
                <a:gd name="connsiteY26" fmla="*/ 1118053 h 1561951"/>
                <a:gd name="connsiteX27" fmla="*/ 912336 w 1562119"/>
                <a:gd name="connsiteY27" fmla="*/ 1200422 h 1561951"/>
                <a:gd name="connsiteX28" fmla="*/ 828455 w 1562119"/>
                <a:gd name="connsiteY28" fmla="*/ 1116514 h 1561951"/>
                <a:gd name="connsiteX29" fmla="*/ 912365 w 1562119"/>
                <a:gd name="connsiteY29" fmla="*/ 1032633 h 1561951"/>
                <a:gd name="connsiteX30" fmla="*/ 152745 w 1562119"/>
                <a:gd name="connsiteY30" fmla="*/ 913693 h 1561951"/>
                <a:gd name="connsiteX31" fmla="*/ 131180 w 1562119"/>
                <a:gd name="connsiteY31" fmla="*/ 922636 h 1561951"/>
                <a:gd name="connsiteX32" fmla="*/ 122238 w 1562119"/>
                <a:gd name="connsiteY32" fmla="*/ 944200 h 1561951"/>
                <a:gd name="connsiteX33" fmla="*/ 122238 w 1562119"/>
                <a:gd name="connsiteY33" fmla="*/ 1273659 h 1561951"/>
                <a:gd name="connsiteX34" fmla="*/ 152745 w 1562119"/>
                <a:gd name="connsiteY34" fmla="*/ 1304166 h 1561951"/>
                <a:gd name="connsiteX35" fmla="*/ 1409583 w 1562119"/>
                <a:gd name="connsiteY35" fmla="*/ 1304166 h 1561951"/>
                <a:gd name="connsiteX36" fmla="*/ 1440091 w 1562119"/>
                <a:gd name="connsiteY36" fmla="*/ 1273659 h 1561951"/>
                <a:gd name="connsiteX37" fmla="*/ 1440091 w 1562119"/>
                <a:gd name="connsiteY37" fmla="*/ 944200 h 1561951"/>
                <a:gd name="connsiteX38" fmla="*/ 1409583 w 1562119"/>
                <a:gd name="connsiteY38" fmla="*/ 913693 h 1561951"/>
                <a:gd name="connsiteX39" fmla="*/ 781194 w 1562119"/>
                <a:gd name="connsiteY39" fmla="*/ 529639 h 1561951"/>
                <a:gd name="connsiteX40" fmla="*/ 872715 w 1562119"/>
                <a:gd name="connsiteY40" fmla="*/ 567456 h 1561951"/>
                <a:gd name="connsiteX41" fmla="*/ 872706 w 1562119"/>
                <a:gd name="connsiteY41" fmla="*/ 654392 h 1561951"/>
                <a:gd name="connsiteX42" fmla="*/ 785770 w 1562119"/>
                <a:gd name="connsiteY42" fmla="*/ 654382 h 1561951"/>
                <a:gd name="connsiteX43" fmla="*/ 775092 w 1562119"/>
                <a:gd name="connsiteY43" fmla="*/ 654382 h 1561951"/>
                <a:gd name="connsiteX44" fmla="*/ 732382 w 1562119"/>
                <a:gd name="connsiteY44" fmla="*/ 671180 h 1561951"/>
                <a:gd name="connsiteX45" fmla="*/ 672231 w 1562119"/>
                <a:gd name="connsiteY45" fmla="*/ 609315 h 1561951"/>
                <a:gd name="connsiteX46" fmla="*/ 689672 w 1562119"/>
                <a:gd name="connsiteY46" fmla="*/ 567456 h 1561951"/>
                <a:gd name="connsiteX47" fmla="*/ 781194 w 1562119"/>
                <a:gd name="connsiteY47" fmla="*/ 529639 h 1561951"/>
                <a:gd name="connsiteX48" fmla="*/ 781946 w 1562119"/>
                <a:gd name="connsiteY48" fmla="*/ 333695 h 1561951"/>
                <a:gd name="connsiteX49" fmla="*/ 1011503 w 1562119"/>
                <a:gd name="connsiteY49" fmla="*/ 428648 h 1561951"/>
                <a:gd name="connsiteX50" fmla="*/ 1011503 w 1562119"/>
                <a:gd name="connsiteY50" fmla="*/ 515594 h 1561951"/>
                <a:gd name="connsiteX51" fmla="*/ 924557 w 1562119"/>
                <a:gd name="connsiteY51" fmla="*/ 515594 h 1561951"/>
                <a:gd name="connsiteX52" fmla="*/ 638166 w 1562119"/>
                <a:gd name="connsiteY52" fmla="*/ 515237 h 1561951"/>
                <a:gd name="connsiteX53" fmla="*/ 637809 w 1562119"/>
                <a:gd name="connsiteY53" fmla="*/ 515594 h 1561951"/>
                <a:gd name="connsiteX54" fmla="*/ 595099 w 1562119"/>
                <a:gd name="connsiteY54" fmla="*/ 532373 h 1561951"/>
                <a:gd name="connsiteX55" fmla="*/ 534948 w 1562119"/>
                <a:gd name="connsiteY55" fmla="*/ 470508 h 1561951"/>
                <a:gd name="connsiteX56" fmla="*/ 552389 w 1562119"/>
                <a:gd name="connsiteY56" fmla="*/ 428648 h 1561951"/>
                <a:gd name="connsiteX57" fmla="*/ 781946 w 1562119"/>
                <a:gd name="connsiteY57" fmla="*/ 333695 h 1561951"/>
                <a:gd name="connsiteX58" fmla="*/ 781196 w 1562119"/>
                <a:gd name="connsiteY58" fmla="*/ 126856 h 1561951"/>
                <a:gd name="connsiteX59" fmla="*/ 1156432 w 1562119"/>
                <a:gd name="connsiteY59" fmla="*/ 282213 h 1561951"/>
                <a:gd name="connsiteX60" fmla="*/ 1155581 w 1562119"/>
                <a:gd name="connsiteY60" fmla="*/ 368497 h 1561951"/>
                <a:gd name="connsiteX61" fmla="*/ 1113722 w 1562119"/>
                <a:gd name="connsiteY61" fmla="*/ 385938 h 1561951"/>
                <a:gd name="connsiteX62" fmla="*/ 1113722 w 1562119"/>
                <a:gd name="connsiteY62" fmla="*/ 387463 h 1561951"/>
                <a:gd name="connsiteX63" fmla="*/ 1071012 w 1562119"/>
                <a:gd name="connsiteY63" fmla="*/ 369159 h 1561951"/>
                <a:gd name="connsiteX64" fmla="*/ 492920 w 1562119"/>
                <a:gd name="connsiteY64" fmla="*/ 369159 h 1561951"/>
                <a:gd name="connsiteX65" fmla="*/ 405974 w 1562119"/>
                <a:gd name="connsiteY65" fmla="*/ 369159 h 1561951"/>
                <a:gd name="connsiteX66" fmla="*/ 405974 w 1562119"/>
                <a:gd name="connsiteY66" fmla="*/ 282213 h 1561951"/>
                <a:gd name="connsiteX67" fmla="*/ 781196 w 1562119"/>
                <a:gd name="connsiteY67" fmla="*/ 126856 h 1561951"/>
                <a:gd name="connsiteX68" fmla="*/ 57334 w 1562119"/>
                <a:gd name="connsiteY68" fmla="*/ 134 h 1561951"/>
                <a:gd name="connsiteX69" fmla="*/ 116118 w 1562119"/>
                <a:gd name="connsiteY69" fmla="*/ 33523 h 1561951"/>
                <a:gd name="connsiteX70" fmla="*/ 507800 w 1562119"/>
                <a:gd name="connsiteY70" fmla="*/ 791665 h 1561951"/>
                <a:gd name="connsiteX71" fmla="*/ 1054548 w 1562119"/>
                <a:gd name="connsiteY71" fmla="*/ 791665 h 1561951"/>
                <a:gd name="connsiteX72" fmla="*/ 1446193 w 1562119"/>
                <a:gd name="connsiteY72" fmla="*/ 33523 h 1561951"/>
                <a:gd name="connsiteX73" fmla="*/ 1528562 w 1562119"/>
                <a:gd name="connsiteY73" fmla="*/ 7592 h 1561951"/>
                <a:gd name="connsiteX74" fmla="*/ 1554493 w 1562119"/>
                <a:gd name="connsiteY74" fmla="*/ 89961 h 1561951"/>
                <a:gd name="connsiteX75" fmla="*/ 1192652 w 1562119"/>
                <a:gd name="connsiteY75" fmla="*/ 791665 h 1561951"/>
                <a:gd name="connsiteX76" fmla="*/ 1409583 w 1562119"/>
                <a:gd name="connsiteY76" fmla="*/ 791665 h 1561951"/>
                <a:gd name="connsiteX77" fmla="*/ 1562119 w 1562119"/>
                <a:gd name="connsiteY77" fmla="*/ 944200 h 1561951"/>
                <a:gd name="connsiteX78" fmla="*/ 1562119 w 1562119"/>
                <a:gd name="connsiteY78" fmla="*/ 1273659 h 1561951"/>
                <a:gd name="connsiteX79" fmla="*/ 1409583 w 1562119"/>
                <a:gd name="connsiteY79" fmla="*/ 1426195 h 1561951"/>
                <a:gd name="connsiteX80" fmla="*/ 1390978 w 1562119"/>
                <a:gd name="connsiteY80" fmla="*/ 1426195 h 1561951"/>
                <a:gd name="connsiteX81" fmla="*/ 1382382 w 1562119"/>
                <a:gd name="connsiteY81" fmla="*/ 1468770 h 1561951"/>
                <a:gd name="connsiteX82" fmla="*/ 1241833 w 1562119"/>
                <a:gd name="connsiteY82" fmla="*/ 1561932 h 1561951"/>
                <a:gd name="connsiteX83" fmla="*/ 1241833 w 1562119"/>
                <a:gd name="connsiteY83" fmla="*/ 1561951 h 1561951"/>
                <a:gd name="connsiteX84" fmla="*/ 1226579 w 1562119"/>
                <a:gd name="connsiteY84" fmla="*/ 1561951 h 1561951"/>
                <a:gd name="connsiteX85" fmla="*/ 1086030 w 1562119"/>
                <a:gd name="connsiteY85" fmla="*/ 1468789 h 1561951"/>
                <a:gd name="connsiteX86" fmla="*/ 1077431 w 1562119"/>
                <a:gd name="connsiteY86" fmla="*/ 1426195 h 1561951"/>
                <a:gd name="connsiteX87" fmla="*/ 483389 w 1562119"/>
                <a:gd name="connsiteY87" fmla="*/ 1426195 h 1561951"/>
                <a:gd name="connsiteX88" fmla="*/ 474793 w 1562119"/>
                <a:gd name="connsiteY88" fmla="*/ 1468770 h 1561951"/>
                <a:gd name="connsiteX89" fmla="*/ 334244 w 1562119"/>
                <a:gd name="connsiteY89" fmla="*/ 1561932 h 1561951"/>
                <a:gd name="connsiteX90" fmla="*/ 334244 w 1562119"/>
                <a:gd name="connsiteY90" fmla="*/ 1561951 h 1561951"/>
                <a:gd name="connsiteX91" fmla="*/ 318991 w 1562119"/>
                <a:gd name="connsiteY91" fmla="*/ 1561951 h 1561951"/>
                <a:gd name="connsiteX92" fmla="*/ 178442 w 1562119"/>
                <a:gd name="connsiteY92" fmla="*/ 1468789 h 1561951"/>
                <a:gd name="connsiteX93" fmla="*/ 169842 w 1562119"/>
                <a:gd name="connsiteY93" fmla="*/ 1426195 h 1561951"/>
                <a:gd name="connsiteX94" fmla="*/ 152745 w 1562119"/>
                <a:gd name="connsiteY94" fmla="*/ 1426195 h 1561951"/>
                <a:gd name="connsiteX95" fmla="*/ 209 w 1562119"/>
                <a:gd name="connsiteY95" fmla="*/ 1273659 h 1561951"/>
                <a:gd name="connsiteX96" fmla="*/ 209 w 1562119"/>
                <a:gd name="connsiteY96" fmla="*/ 944200 h 1561951"/>
                <a:gd name="connsiteX97" fmla="*/ 152745 w 1562119"/>
                <a:gd name="connsiteY97" fmla="*/ 791665 h 1561951"/>
                <a:gd name="connsiteX98" fmla="*/ 369585 w 1562119"/>
                <a:gd name="connsiteY98" fmla="*/ 791665 h 1561951"/>
                <a:gd name="connsiteX99" fmla="*/ 6311 w 1562119"/>
                <a:gd name="connsiteY99" fmla="*/ 88512 h 1561951"/>
                <a:gd name="connsiteX100" fmla="*/ 33920 w 1562119"/>
                <a:gd name="connsiteY100" fmla="*/ 6524 h 1561951"/>
                <a:gd name="connsiteX101" fmla="*/ 57334 w 1562119"/>
                <a:gd name="connsiteY101" fmla="*/ 134 h 1561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562119" h="1561951">
                  <a:moveTo>
                    <a:pt x="1203030" y="1426195"/>
                  </a:moveTo>
                  <a:lnTo>
                    <a:pt x="1205007" y="1430969"/>
                  </a:lnTo>
                  <a:cubicBezTo>
                    <a:pt x="1210528" y="1436490"/>
                    <a:pt x="1218155" y="1439904"/>
                    <a:pt x="1226579" y="1439904"/>
                  </a:cubicBezTo>
                  <a:lnTo>
                    <a:pt x="1241833" y="1439904"/>
                  </a:lnTo>
                  <a:cubicBezTo>
                    <a:pt x="1250258" y="1439904"/>
                    <a:pt x="1257885" y="1436490"/>
                    <a:pt x="1263405" y="1430969"/>
                  </a:cubicBezTo>
                  <a:lnTo>
                    <a:pt x="1265382" y="1426195"/>
                  </a:lnTo>
                  <a:close/>
                  <a:moveTo>
                    <a:pt x="295442" y="1426195"/>
                  </a:moveTo>
                  <a:lnTo>
                    <a:pt x="297419" y="1430969"/>
                  </a:lnTo>
                  <a:cubicBezTo>
                    <a:pt x="302940" y="1436490"/>
                    <a:pt x="310566" y="1439904"/>
                    <a:pt x="318991" y="1439904"/>
                  </a:cubicBezTo>
                  <a:lnTo>
                    <a:pt x="334244" y="1439904"/>
                  </a:lnTo>
                  <a:cubicBezTo>
                    <a:pt x="342668" y="1439904"/>
                    <a:pt x="350295" y="1436490"/>
                    <a:pt x="355816" y="1430969"/>
                  </a:cubicBezTo>
                  <a:lnTo>
                    <a:pt x="357793" y="1426195"/>
                  </a:lnTo>
                  <a:close/>
                  <a:moveTo>
                    <a:pt x="1313534" y="1032633"/>
                  </a:moveTo>
                  <a:cubicBezTo>
                    <a:pt x="1359867" y="1032640"/>
                    <a:pt x="1397421" y="1070208"/>
                    <a:pt x="1397414" y="1116541"/>
                  </a:cubicBezTo>
                  <a:cubicBezTo>
                    <a:pt x="1397414" y="1117046"/>
                    <a:pt x="1397410" y="1117550"/>
                    <a:pt x="1397400" y="1118053"/>
                  </a:cubicBezTo>
                  <a:cubicBezTo>
                    <a:pt x="1396569" y="1163791"/>
                    <a:pt x="1359251" y="1200430"/>
                    <a:pt x="1313506" y="1200422"/>
                  </a:cubicBezTo>
                  <a:cubicBezTo>
                    <a:pt x="1267171" y="1200415"/>
                    <a:pt x="1229617" y="1162847"/>
                    <a:pt x="1229624" y="1116514"/>
                  </a:cubicBezTo>
                  <a:cubicBezTo>
                    <a:pt x="1229632" y="1070180"/>
                    <a:pt x="1267200" y="1032625"/>
                    <a:pt x="1313534" y="1032633"/>
                  </a:cubicBezTo>
                  <a:close/>
                  <a:moveTo>
                    <a:pt x="1112187" y="1032633"/>
                  </a:moveTo>
                  <a:cubicBezTo>
                    <a:pt x="1158520" y="1032640"/>
                    <a:pt x="1196074" y="1070208"/>
                    <a:pt x="1196066" y="1116541"/>
                  </a:cubicBezTo>
                  <a:cubicBezTo>
                    <a:pt x="1196066" y="1117046"/>
                    <a:pt x="1196063" y="1117550"/>
                    <a:pt x="1196053" y="1118053"/>
                  </a:cubicBezTo>
                  <a:cubicBezTo>
                    <a:pt x="1195222" y="1163791"/>
                    <a:pt x="1157904" y="1200430"/>
                    <a:pt x="1112158" y="1200422"/>
                  </a:cubicBezTo>
                  <a:cubicBezTo>
                    <a:pt x="1065824" y="1200415"/>
                    <a:pt x="1028269" y="1162847"/>
                    <a:pt x="1028277" y="1116514"/>
                  </a:cubicBezTo>
                  <a:cubicBezTo>
                    <a:pt x="1028285" y="1070180"/>
                    <a:pt x="1065852" y="1032625"/>
                    <a:pt x="1112187" y="1032633"/>
                  </a:cubicBezTo>
                  <a:close/>
                  <a:moveTo>
                    <a:pt x="912365" y="1032633"/>
                  </a:moveTo>
                  <a:cubicBezTo>
                    <a:pt x="958698" y="1032640"/>
                    <a:pt x="996252" y="1070208"/>
                    <a:pt x="996244" y="1116541"/>
                  </a:cubicBezTo>
                  <a:cubicBezTo>
                    <a:pt x="996244" y="1117046"/>
                    <a:pt x="996241" y="1117550"/>
                    <a:pt x="996231" y="1118053"/>
                  </a:cubicBezTo>
                  <a:cubicBezTo>
                    <a:pt x="995400" y="1163791"/>
                    <a:pt x="958082" y="1200430"/>
                    <a:pt x="912336" y="1200422"/>
                  </a:cubicBezTo>
                  <a:cubicBezTo>
                    <a:pt x="866002" y="1200415"/>
                    <a:pt x="828447" y="1162847"/>
                    <a:pt x="828455" y="1116514"/>
                  </a:cubicBezTo>
                  <a:cubicBezTo>
                    <a:pt x="828463" y="1070180"/>
                    <a:pt x="866030" y="1032625"/>
                    <a:pt x="912365" y="1032633"/>
                  </a:cubicBezTo>
                  <a:close/>
                  <a:moveTo>
                    <a:pt x="152745" y="913693"/>
                  </a:moveTo>
                  <a:cubicBezTo>
                    <a:pt x="144655" y="913697"/>
                    <a:pt x="136899" y="916914"/>
                    <a:pt x="131180" y="922636"/>
                  </a:cubicBezTo>
                  <a:cubicBezTo>
                    <a:pt x="125458" y="928354"/>
                    <a:pt x="122242" y="936110"/>
                    <a:pt x="122238" y="944200"/>
                  </a:cubicBezTo>
                  <a:lnTo>
                    <a:pt x="122238" y="1273659"/>
                  </a:lnTo>
                  <a:cubicBezTo>
                    <a:pt x="122238" y="1290508"/>
                    <a:pt x="135896" y="1304166"/>
                    <a:pt x="152745" y="1304166"/>
                  </a:cubicBezTo>
                  <a:lnTo>
                    <a:pt x="1409583" y="1304166"/>
                  </a:lnTo>
                  <a:cubicBezTo>
                    <a:pt x="1426433" y="1304166"/>
                    <a:pt x="1440091" y="1290508"/>
                    <a:pt x="1440091" y="1273659"/>
                  </a:cubicBezTo>
                  <a:lnTo>
                    <a:pt x="1440091" y="944200"/>
                  </a:lnTo>
                  <a:cubicBezTo>
                    <a:pt x="1440091" y="927351"/>
                    <a:pt x="1426433" y="913693"/>
                    <a:pt x="1409583" y="913693"/>
                  </a:cubicBezTo>
                  <a:close/>
                  <a:moveTo>
                    <a:pt x="781194" y="529639"/>
                  </a:moveTo>
                  <a:cubicBezTo>
                    <a:pt x="814306" y="529639"/>
                    <a:pt x="847417" y="542245"/>
                    <a:pt x="872715" y="567456"/>
                  </a:cubicBezTo>
                  <a:cubicBezTo>
                    <a:pt x="896719" y="591465"/>
                    <a:pt x="896715" y="630388"/>
                    <a:pt x="872706" y="654392"/>
                  </a:cubicBezTo>
                  <a:cubicBezTo>
                    <a:pt x="848696" y="678395"/>
                    <a:pt x="809773" y="678391"/>
                    <a:pt x="785770" y="654382"/>
                  </a:cubicBezTo>
                  <a:lnTo>
                    <a:pt x="775092" y="654382"/>
                  </a:lnTo>
                  <a:cubicBezTo>
                    <a:pt x="763583" y="665326"/>
                    <a:pt x="748263" y="671352"/>
                    <a:pt x="732382" y="671180"/>
                  </a:cubicBezTo>
                  <a:cubicBezTo>
                    <a:pt x="698689" y="670707"/>
                    <a:pt x="671757" y="643009"/>
                    <a:pt x="672231" y="609315"/>
                  </a:cubicBezTo>
                  <a:cubicBezTo>
                    <a:pt x="672451" y="593638"/>
                    <a:pt x="678697" y="578650"/>
                    <a:pt x="689672" y="567456"/>
                  </a:cubicBezTo>
                  <a:cubicBezTo>
                    <a:pt x="714971" y="542245"/>
                    <a:pt x="748083" y="529639"/>
                    <a:pt x="781194" y="529639"/>
                  </a:cubicBezTo>
                  <a:close/>
                  <a:moveTo>
                    <a:pt x="781946" y="333695"/>
                  </a:moveTo>
                  <a:cubicBezTo>
                    <a:pt x="865074" y="333695"/>
                    <a:pt x="948201" y="365346"/>
                    <a:pt x="1011503" y="428648"/>
                  </a:cubicBezTo>
                  <a:cubicBezTo>
                    <a:pt x="1035512" y="452657"/>
                    <a:pt x="1035512" y="491584"/>
                    <a:pt x="1011503" y="515594"/>
                  </a:cubicBezTo>
                  <a:cubicBezTo>
                    <a:pt x="987494" y="539603"/>
                    <a:pt x="948566" y="539603"/>
                    <a:pt x="924557" y="515594"/>
                  </a:cubicBezTo>
                  <a:cubicBezTo>
                    <a:pt x="845570" y="436410"/>
                    <a:pt x="717349" y="436250"/>
                    <a:pt x="638166" y="515237"/>
                  </a:cubicBezTo>
                  <a:cubicBezTo>
                    <a:pt x="638045" y="515357"/>
                    <a:pt x="637927" y="515475"/>
                    <a:pt x="637809" y="515594"/>
                  </a:cubicBezTo>
                  <a:cubicBezTo>
                    <a:pt x="626298" y="526530"/>
                    <a:pt x="610976" y="532550"/>
                    <a:pt x="595099" y="532373"/>
                  </a:cubicBezTo>
                  <a:cubicBezTo>
                    <a:pt x="561406" y="531900"/>
                    <a:pt x="534474" y="504201"/>
                    <a:pt x="534948" y="470508"/>
                  </a:cubicBezTo>
                  <a:cubicBezTo>
                    <a:pt x="535168" y="454831"/>
                    <a:pt x="541414" y="439842"/>
                    <a:pt x="552389" y="428648"/>
                  </a:cubicBezTo>
                  <a:cubicBezTo>
                    <a:pt x="615692" y="365346"/>
                    <a:pt x="698819" y="333695"/>
                    <a:pt x="781946" y="333695"/>
                  </a:cubicBezTo>
                  <a:close/>
                  <a:moveTo>
                    <a:pt x="781196" y="126856"/>
                  </a:moveTo>
                  <a:cubicBezTo>
                    <a:pt x="916993" y="126856"/>
                    <a:pt x="1052793" y="178642"/>
                    <a:pt x="1156432" y="282213"/>
                  </a:cubicBezTo>
                  <a:cubicBezTo>
                    <a:pt x="1180023" y="306274"/>
                    <a:pt x="1179642" y="344906"/>
                    <a:pt x="1155581" y="368497"/>
                  </a:cubicBezTo>
                  <a:cubicBezTo>
                    <a:pt x="1144387" y="379472"/>
                    <a:pt x="1129397" y="385719"/>
                    <a:pt x="1113722" y="385938"/>
                  </a:cubicBezTo>
                  <a:lnTo>
                    <a:pt x="1113722" y="387463"/>
                  </a:lnTo>
                  <a:cubicBezTo>
                    <a:pt x="1097627" y="387234"/>
                    <a:pt x="1082276" y="380654"/>
                    <a:pt x="1071012" y="369159"/>
                  </a:cubicBezTo>
                  <a:cubicBezTo>
                    <a:pt x="912374" y="210541"/>
                    <a:pt x="651538" y="210541"/>
                    <a:pt x="492920" y="369159"/>
                  </a:cubicBezTo>
                  <a:cubicBezTo>
                    <a:pt x="468910" y="393168"/>
                    <a:pt x="429983" y="393168"/>
                    <a:pt x="405974" y="369159"/>
                  </a:cubicBezTo>
                  <a:cubicBezTo>
                    <a:pt x="381965" y="345150"/>
                    <a:pt x="381965" y="306223"/>
                    <a:pt x="405974" y="282213"/>
                  </a:cubicBezTo>
                  <a:cubicBezTo>
                    <a:pt x="509603" y="178642"/>
                    <a:pt x="645398" y="126856"/>
                    <a:pt x="781196" y="126856"/>
                  </a:cubicBezTo>
                  <a:close/>
                  <a:moveTo>
                    <a:pt x="57334" y="134"/>
                  </a:moveTo>
                  <a:cubicBezTo>
                    <a:pt x="81103" y="-1446"/>
                    <a:pt x="104628" y="10975"/>
                    <a:pt x="116118" y="33523"/>
                  </a:cubicBezTo>
                  <a:lnTo>
                    <a:pt x="507800" y="791665"/>
                  </a:lnTo>
                  <a:lnTo>
                    <a:pt x="1054548" y="791665"/>
                  </a:lnTo>
                  <a:lnTo>
                    <a:pt x="1446193" y="33523"/>
                  </a:lnTo>
                  <a:cubicBezTo>
                    <a:pt x="1461778" y="3616"/>
                    <a:pt x="1498656" y="-7993"/>
                    <a:pt x="1528562" y="7592"/>
                  </a:cubicBezTo>
                  <a:cubicBezTo>
                    <a:pt x="1558469" y="23177"/>
                    <a:pt x="1570079" y="60055"/>
                    <a:pt x="1554493" y="89961"/>
                  </a:cubicBezTo>
                  <a:lnTo>
                    <a:pt x="1192652" y="791665"/>
                  </a:lnTo>
                  <a:lnTo>
                    <a:pt x="1409583" y="791665"/>
                  </a:lnTo>
                  <a:cubicBezTo>
                    <a:pt x="1493827" y="791665"/>
                    <a:pt x="1562119" y="859957"/>
                    <a:pt x="1562119" y="944200"/>
                  </a:cubicBezTo>
                  <a:lnTo>
                    <a:pt x="1562119" y="1273659"/>
                  </a:lnTo>
                  <a:cubicBezTo>
                    <a:pt x="1562119" y="1357903"/>
                    <a:pt x="1493827" y="1426195"/>
                    <a:pt x="1409583" y="1426195"/>
                  </a:cubicBezTo>
                  <a:lnTo>
                    <a:pt x="1390978" y="1426195"/>
                  </a:lnTo>
                  <a:lnTo>
                    <a:pt x="1382382" y="1468770"/>
                  </a:lnTo>
                  <a:cubicBezTo>
                    <a:pt x="1359226" y="1523518"/>
                    <a:pt x="1305016" y="1561932"/>
                    <a:pt x="1241833" y="1561932"/>
                  </a:cubicBezTo>
                  <a:lnTo>
                    <a:pt x="1241833" y="1561951"/>
                  </a:lnTo>
                  <a:lnTo>
                    <a:pt x="1226579" y="1561951"/>
                  </a:lnTo>
                  <a:cubicBezTo>
                    <a:pt x="1163397" y="1561951"/>
                    <a:pt x="1109187" y="1523537"/>
                    <a:pt x="1086030" y="1468789"/>
                  </a:cubicBezTo>
                  <a:lnTo>
                    <a:pt x="1077431" y="1426195"/>
                  </a:lnTo>
                  <a:lnTo>
                    <a:pt x="483389" y="1426195"/>
                  </a:lnTo>
                  <a:lnTo>
                    <a:pt x="474793" y="1468770"/>
                  </a:lnTo>
                  <a:cubicBezTo>
                    <a:pt x="451637" y="1523518"/>
                    <a:pt x="397427" y="1561932"/>
                    <a:pt x="334244" y="1561932"/>
                  </a:cubicBezTo>
                  <a:lnTo>
                    <a:pt x="334244" y="1561951"/>
                  </a:lnTo>
                  <a:lnTo>
                    <a:pt x="318991" y="1561951"/>
                  </a:lnTo>
                  <a:cubicBezTo>
                    <a:pt x="255809" y="1561951"/>
                    <a:pt x="201598" y="1523537"/>
                    <a:pt x="178442" y="1468789"/>
                  </a:cubicBezTo>
                  <a:lnTo>
                    <a:pt x="169842" y="1426195"/>
                  </a:lnTo>
                  <a:lnTo>
                    <a:pt x="152745" y="1426195"/>
                  </a:lnTo>
                  <a:cubicBezTo>
                    <a:pt x="68502" y="1426195"/>
                    <a:pt x="209" y="1357903"/>
                    <a:pt x="209" y="1273659"/>
                  </a:cubicBezTo>
                  <a:lnTo>
                    <a:pt x="209" y="944200"/>
                  </a:lnTo>
                  <a:cubicBezTo>
                    <a:pt x="209" y="859957"/>
                    <a:pt x="68502" y="791665"/>
                    <a:pt x="152745" y="791665"/>
                  </a:cubicBezTo>
                  <a:lnTo>
                    <a:pt x="369585" y="791665"/>
                  </a:lnTo>
                  <a:lnTo>
                    <a:pt x="6311" y="88512"/>
                  </a:lnTo>
                  <a:cubicBezTo>
                    <a:pt x="-8572" y="58239"/>
                    <a:pt x="3756" y="21627"/>
                    <a:pt x="33920" y="6524"/>
                  </a:cubicBezTo>
                  <a:cubicBezTo>
                    <a:pt x="41461" y="2743"/>
                    <a:pt x="49411" y="660"/>
                    <a:pt x="57334" y="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400"/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9212" y="1754"/>
              <a:ext cx="1700" cy="1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路由器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新款</a:t>
              </a:r>
              <a:endPara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2161540" y="514985"/>
            <a:ext cx="943610" cy="1071880"/>
            <a:chOff x="4261" y="875"/>
            <a:chExt cx="1700" cy="2107"/>
          </a:xfrm>
        </p:grpSpPr>
        <p:sp>
          <p:nvSpPr>
            <p:cNvPr id="49" name="iconfont-10951-5212960"/>
            <p:cNvSpPr/>
            <p:nvPr/>
          </p:nvSpPr>
          <p:spPr>
            <a:xfrm>
              <a:off x="4631" y="875"/>
              <a:ext cx="960" cy="960"/>
            </a:xfrm>
            <a:custGeom>
              <a:avLst/>
              <a:gdLst>
                <a:gd name="connsiteX0" fmla="*/ 309815 w 531614"/>
                <a:gd name="connsiteY0" fmla="*/ 280439 h 419121"/>
                <a:gd name="connsiteX1" fmla="*/ 472975 w 531614"/>
                <a:gd name="connsiteY1" fmla="*/ 280439 h 419121"/>
                <a:gd name="connsiteX2" fmla="*/ 476261 w 531614"/>
                <a:gd name="connsiteY2" fmla="*/ 283725 h 419121"/>
                <a:gd name="connsiteX3" fmla="*/ 476261 w 531614"/>
                <a:gd name="connsiteY3" fmla="*/ 365339 h 419121"/>
                <a:gd name="connsiteX4" fmla="*/ 472928 w 531614"/>
                <a:gd name="connsiteY4" fmla="*/ 368529 h 419121"/>
                <a:gd name="connsiteX5" fmla="*/ 309815 w 531614"/>
                <a:gd name="connsiteY5" fmla="*/ 368529 h 419121"/>
                <a:gd name="connsiteX6" fmla="*/ 306529 w 531614"/>
                <a:gd name="connsiteY6" fmla="*/ 365244 h 419121"/>
                <a:gd name="connsiteX7" fmla="*/ 306529 w 531614"/>
                <a:gd name="connsiteY7" fmla="*/ 283725 h 419121"/>
                <a:gd name="connsiteX8" fmla="*/ 309815 w 531614"/>
                <a:gd name="connsiteY8" fmla="*/ 280439 h 419121"/>
                <a:gd name="connsiteX9" fmla="*/ 25004 w 531614"/>
                <a:gd name="connsiteY9" fmla="*/ 250616 h 419121"/>
                <a:gd name="connsiteX10" fmla="*/ 25004 w 531614"/>
                <a:gd name="connsiteY10" fmla="*/ 394117 h 419121"/>
                <a:gd name="connsiteX11" fmla="*/ 506610 w 531614"/>
                <a:gd name="connsiteY11" fmla="*/ 394117 h 419121"/>
                <a:gd name="connsiteX12" fmla="*/ 506610 w 531614"/>
                <a:gd name="connsiteY12" fmla="*/ 250616 h 419121"/>
                <a:gd name="connsiteX13" fmla="*/ 89873 w 531614"/>
                <a:gd name="connsiteY13" fmla="*/ 0 h 419121"/>
                <a:gd name="connsiteX14" fmla="*/ 102399 w 531614"/>
                <a:gd name="connsiteY14" fmla="*/ 12479 h 419121"/>
                <a:gd name="connsiteX15" fmla="*/ 102399 w 531614"/>
                <a:gd name="connsiteY15" fmla="*/ 224420 h 419121"/>
                <a:gd name="connsiteX16" fmla="*/ 102303 w 531614"/>
                <a:gd name="connsiteY16" fmla="*/ 225611 h 419121"/>
                <a:gd name="connsiteX17" fmla="*/ 253043 w 531614"/>
                <a:gd name="connsiteY17" fmla="*/ 225611 h 419121"/>
                <a:gd name="connsiteX18" fmla="*/ 252996 w 531614"/>
                <a:gd name="connsiteY18" fmla="*/ 224420 h 419121"/>
                <a:gd name="connsiteX19" fmla="*/ 252996 w 531614"/>
                <a:gd name="connsiteY19" fmla="*/ 12479 h 419121"/>
                <a:gd name="connsiteX20" fmla="*/ 265521 w 531614"/>
                <a:gd name="connsiteY20" fmla="*/ 0 h 419121"/>
                <a:gd name="connsiteX21" fmla="*/ 278000 w 531614"/>
                <a:gd name="connsiteY21" fmla="*/ 12479 h 419121"/>
                <a:gd name="connsiteX22" fmla="*/ 278000 w 531614"/>
                <a:gd name="connsiteY22" fmla="*/ 224420 h 419121"/>
                <a:gd name="connsiteX23" fmla="*/ 277952 w 531614"/>
                <a:gd name="connsiteY23" fmla="*/ 225611 h 419121"/>
                <a:gd name="connsiteX24" fmla="*/ 428692 w 531614"/>
                <a:gd name="connsiteY24" fmla="*/ 225611 h 419121"/>
                <a:gd name="connsiteX25" fmla="*/ 428644 w 531614"/>
                <a:gd name="connsiteY25" fmla="*/ 224420 h 419121"/>
                <a:gd name="connsiteX26" fmla="*/ 428644 w 531614"/>
                <a:gd name="connsiteY26" fmla="*/ 12479 h 419121"/>
                <a:gd name="connsiteX27" fmla="*/ 441123 w 531614"/>
                <a:gd name="connsiteY27" fmla="*/ 0 h 419121"/>
                <a:gd name="connsiteX28" fmla="*/ 453649 w 531614"/>
                <a:gd name="connsiteY28" fmla="*/ 12479 h 419121"/>
                <a:gd name="connsiteX29" fmla="*/ 453649 w 531614"/>
                <a:gd name="connsiteY29" fmla="*/ 224420 h 419121"/>
                <a:gd name="connsiteX30" fmla="*/ 453553 w 531614"/>
                <a:gd name="connsiteY30" fmla="*/ 225611 h 419121"/>
                <a:gd name="connsiteX31" fmla="*/ 516135 w 531614"/>
                <a:gd name="connsiteY31" fmla="*/ 225611 h 419121"/>
                <a:gd name="connsiteX32" fmla="*/ 531614 w 531614"/>
                <a:gd name="connsiteY32" fmla="*/ 241090 h 419121"/>
                <a:gd name="connsiteX33" fmla="*/ 531614 w 531614"/>
                <a:gd name="connsiteY33" fmla="*/ 403642 h 419121"/>
                <a:gd name="connsiteX34" fmla="*/ 516135 w 531614"/>
                <a:gd name="connsiteY34" fmla="*/ 419121 h 419121"/>
                <a:gd name="connsiteX35" fmla="*/ 15479 w 531614"/>
                <a:gd name="connsiteY35" fmla="*/ 419121 h 419121"/>
                <a:gd name="connsiteX36" fmla="*/ 0 w 531614"/>
                <a:gd name="connsiteY36" fmla="*/ 403642 h 419121"/>
                <a:gd name="connsiteX37" fmla="*/ 0 w 531614"/>
                <a:gd name="connsiteY37" fmla="*/ 241090 h 419121"/>
                <a:gd name="connsiteX38" fmla="*/ 15479 w 531614"/>
                <a:gd name="connsiteY38" fmla="*/ 225611 h 419121"/>
                <a:gd name="connsiteX39" fmla="*/ 77442 w 531614"/>
                <a:gd name="connsiteY39" fmla="*/ 225611 h 419121"/>
                <a:gd name="connsiteX40" fmla="*/ 77394 w 531614"/>
                <a:gd name="connsiteY40" fmla="*/ 224420 h 419121"/>
                <a:gd name="connsiteX41" fmla="*/ 77394 w 531614"/>
                <a:gd name="connsiteY41" fmla="*/ 12479 h 419121"/>
                <a:gd name="connsiteX42" fmla="*/ 89873 w 531614"/>
                <a:gd name="connsiteY42" fmla="*/ 0 h 419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31614" h="419121">
                  <a:moveTo>
                    <a:pt x="309815" y="280439"/>
                  </a:moveTo>
                  <a:lnTo>
                    <a:pt x="472975" y="280439"/>
                  </a:lnTo>
                  <a:cubicBezTo>
                    <a:pt x="474785" y="280439"/>
                    <a:pt x="476261" y="281868"/>
                    <a:pt x="476261" y="283725"/>
                  </a:cubicBezTo>
                  <a:lnTo>
                    <a:pt x="476261" y="365339"/>
                  </a:lnTo>
                  <a:cubicBezTo>
                    <a:pt x="476214" y="367101"/>
                    <a:pt x="474785" y="368529"/>
                    <a:pt x="472928" y="368529"/>
                  </a:cubicBezTo>
                  <a:lnTo>
                    <a:pt x="309815" y="368529"/>
                  </a:lnTo>
                  <a:cubicBezTo>
                    <a:pt x="308006" y="368529"/>
                    <a:pt x="306529" y="367101"/>
                    <a:pt x="306529" y="365244"/>
                  </a:cubicBezTo>
                  <a:lnTo>
                    <a:pt x="306529" y="283725"/>
                  </a:lnTo>
                  <a:cubicBezTo>
                    <a:pt x="306529" y="281915"/>
                    <a:pt x="307958" y="280439"/>
                    <a:pt x="309815" y="280439"/>
                  </a:cubicBezTo>
                  <a:close/>
                  <a:moveTo>
                    <a:pt x="25004" y="250616"/>
                  </a:moveTo>
                  <a:lnTo>
                    <a:pt x="25004" y="394117"/>
                  </a:lnTo>
                  <a:lnTo>
                    <a:pt x="506610" y="394117"/>
                  </a:lnTo>
                  <a:lnTo>
                    <a:pt x="506610" y="250616"/>
                  </a:lnTo>
                  <a:close/>
                  <a:moveTo>
                    <a:pt x="89873" y="0"/>
                  </a:moveTo>
                  <a:cubicBezTo>
                    <a:pt x="96779" y="0"/>
                    <a:pt x="102399" y="5573"/>
                    <a:pt x="102399" y="12479"/>
                  </a:cubicBezTo>
                  <a:lnTo>
                    <a:pt x="102399" y="224420"/>
                  </a:lnTo>
                  <a:cubicBezTo>
                    <a:pt x="102399" y="224849"/>
                    <a:pt x="102399" y="225183"/>
                    <a:pt x="102303" y="225611"/>
                  </a:cubicBezTo>
                  <a:lnTo>
                    <a:pt x="253043" y="225611"/>
                  </a:lnTo>
                  <a:cubicBezTo>
                    <a:pt x="252996" y="225183"/>
                    <a:pt x="252996" y="224849"/>
                    <a:pt x="252996" y="224420"/>
                  </a:cubicBezTo>
                  <a:lnTo>
                    <a:pt x="252996" y="12479"/>
                  </a:lnTo>
                  <a:cubicBezTo>
                    <a:pt x="252996" y="5573"/>
                    <a:pt x="258616" y="0"/>
                    <a:pt x="265521" y="0"/>
                  </a:cubicBezTo>
                  <a:cubicBezTo>
                    <a:pt x="272427" y="0"/>
                    <a:pt x="278000" y="5573"/>
                    <a:pt x="278000" y="12479"/>
                  </a:cubicBezTo>
                  <a:lnTo>
                    <a:pt x="278000" y="224420"/>
                  </a:lnTo>
                  <a:cubicBezTo>
                    <a:pt x="278000" y="224849"/>
                    <a:pt x="278000" y="225183"/>
                    <a:pt x="277952" y="225611"/>
                  </a:cubicBezTo>
                  <a:lnTo>
                    <a:pt x="428692" y="225611"/>
                  </a:lnTo>
                  <a:cubicBezTo>
                    <a:pt x="428644" y="225183"/>
                    <a:pt x="428644" y="224849"/>
                    <a:pt x="428644" y="224420"/>
                  </a:cubicBezTo>
                  <a:lnTo>
                    <a:pt x="428644" y="12479"/>
                  </a:lnTo>
                  <a:cubicBezTo>
                    <a:pt x="428644" y="5573"/>
                    <a:pt x="434217" y="0"/>
                    <a:pt x="441123" y="0"/>
                  </a:cubicBezTo>
                  <a:cubicBezTo>
                    <a:pt x="448029" y="0"/>
                    <a:pt x="453649" y="5573"/>
                    <a:pt x="453649" y="12479"/>
                  </a:cubicBezTo>
                  <a:lnTo>
                    <a:pt x="453649" y="224420"/>
                  </a:lnTo>
                  <a:cubicBezTo>
                    <a:pt x="453649" y="224849"/>
                    <a:pt x="453649" y="225183"/>
                    <a:pt x="453553" y="225611"/>
                  </a:cubicBezTo>
                  <a:lnTo>
                    <a:pt x="516135" y="225611"/>
                  </a:lnTo>
                  <a:cubicBezTo>
                    <a:pt x="524661" y="225611"/>
                    <a:pt x="531614" y="232565"/>
                    <a:pt x="531614" y="241090"/>
                  </a:cubicBezTo>
                  <a:lnTo>
                    <a:pt x="531614" y="403642"/>
                  </a:lnTo>
                  <a:cubicBezTo>
                    <a:pt x="531614" y="412120"/>
                    <a:pt x="524661" y="419121"/>
                    <a:pt x="516135" y="419121"/>
                  </a:cubicBezTo>
                  <a:lnTo>
                    <a:pt x="15479" y="419121"/>
                  </a:lnTo>
                  <a:cubicBezTo>
                    <a:pt x="6954" y="419121"/>
                    <a:pt x="0" y="412120"/>
                    <a:pt x="0" y="403642"/>
                  </a:cubicBezTo>
                  <a:lnTo>
                    <a:pt x="0" y="241090"/>
                  </a:lnTo>
                  <a:cubicBezTo>
                    <a:pt x="0" y="232565"/>
                    <a:pt x="6954" y="225611"/>
                    <a:pt x="15479" y="225611"/>
                  </a:cubicBezTo>
                  <a:lnTo>
                    <a:pt x="77442" y="225611"/>
                  </a:lnTo>
                  <a:cubicBezTo>
                    <a:pt x="77394" y="225183"/>
                    <a:pt x="77394" y="224849"/>
                    <a:pt x="77394" y="224420"/>
                  </a:cubicBezTo>
                  <a:lnTo>
                    <a:pt x="77394" y="12479"/>
                  </a:lnTo>
                  <a:cubicBezTo>
                    <a:pt x="77394" y="5573"/>
                    <a:pt x="82967" y="0"/>
                    <a:pt x="89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400" dirty="0"/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4261" y="1835"/>
              <a:ext cx="1700" cy="1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光猫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新款</a:t>
              </a:r>
              <a:endPara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3242310" y="527685"/>
            <a:ext cx="943610" cy="1062355"/>
            <a:chOff x="6974" y="875"/>
            <a:chExt cx="1700" cy="2161"/>
          </a:xfrm>
        </p:grpSpPr>
        <p:sp>
          <p:nvSpPr>
            <p:cNvPr id="52" name="iconfont-1025-797525"/>
            <p:cNvSpPr/>
            <p:nvPr/>
          </p:nvSpPr>
          <p:spPr>
            <a:xfrm>
              <a:off x="7344" y="875"/>
              <a:ext cx="960" cy="960"/>
            </a:xfrm>
            <a:custGeom>
              <a:avLst/>
              <a:gdLst>
                <a:gd name="T0" fmla="*/ 9747 w 12953"/>
                <a:gd name="T1" fmla="*/ 8884 h 12953"/>
                <a:gd name="T2" fmla="*/ 9489 w 12953"/>
                <a:gd name="T3" fmla="*/ 8626 h 12953"/>
                <a:gd name="T4" fmla="*/ 12720 w 12953"/>
                <a:gd name="T5" fmla="*/ 5396 h 12953"/>
                <a:gd name="T6" fmla="*/ 12627 w 12953"/>
                <a:gd name="T7" fmla="*/ 4456 h 12953"/>
                <a:gd name="T8" fmla="*/ 8497 w 12953"/>
                <a:gd name="T9" fmla="*/ 326 h 12953"/>
                <a:gd name="T10" fmla="*/ 7557 w 12953"/>
                <a:gd name="T11" fmla="*/ 233 h 12953"/>
                <a:gd name="T12" fmla="*/ 4327 w 12953"/>
                <a:gd name="T13" fmla="*/ 3464 h 12953"/>
                <a:gd name="T14" fmla="*/ 4069 w 12953"/>
                <a:gd name="T15" fmla="*/ 3205 h 12953"/>
                <a:gd name="T16" fmla="*/ 3116 w 12953"/>
                <a:gd name="T17" fmla="*/ 3126 h 12953"/>
                <a:gd name="T18" fmla="*/ 715 w 12953"/>
                <a:gd name="T19" fmla="*/ 5526 h 12953"/>
                <a:gd name="T20" fmla="*/ 596 w 12953"/>
                <a:gd name="T21" fmla="*/ 6165 h 12953"/>
                <a:gd name="T22" fmla="*/ 595 w 12953"/>
                <a:gd name="T23" fmla="*/ 6163 h 12953"/>
                <a:gd name="T24" fmla="*/ 1151 w 12953"/>
                <a:gd name="T25" fmla="*/ 9479 h 12953"/>
                <a:gd name="T26" fmla="*/ 285 w 12953"/>
                <a:gd name="T27" fmla="*/ 10345 h 12953"/>
                <a:gd name="T28" fmla="*/ 285 w 12953"/>
                <a:gd name="T29" fmla="*/ 11377 h 12953"/>
                <a:gd name="T30" fmla="*/ 1576 w 12953"/>
                <a:gd name="T31" fmla="*/ 12668 h 12953"/>
                <a:gd name="T32" fmla="*/ 2608 w 12953"/>
                <a:gd name="T33" fmla="*/ 12668 h 12953"/>
                <a:gd name="T34" fmla="*/ 3474 w 12953"/>
                <a:gd name="T35" fmla="*/ 11802 h 12953"/>
                <a:gd name="T36" fmla="*/ 6790 w 12953"/>
                <a:gd name="T37" fmla="*/ 12358 h 12953"/>
                <a:gd name="T38" fmla="*/ 6788 w 12953"/>
                <a:gd name="T39" fmla="*/ 12356 h 12953"/>
                <a:gd name="T40" fmla="*/ 7427 w 12953"/>
                <a:gd name="T41" fmla="*/ 12238 h 12953"/>
                <a:gd name="T42" fmla="*/ 9827 w 12953"/>
                <a:gd name="T43" fmla="*/ 9837 h 12953"/>
                <a:gd name="T44" fmla="*/ 9747 w 12953"/>
                <a:gd name="T45" fmla="*/ 8884 h 12953"/>
                <a:gd name="T46" fmla="*/ 8497 w 12953"/>
                <a:gd name="T47" fmla="*/ 3763 h 12953"/>
                <a:gd name="T48" fmla="*/ 8135 w 12953"/>
                <a:gd name="T49" fmla="*/ 3763 h 12953"/>
                <a:gd name="T50" fmla="*/ 7411 w 12953"/>
                <a:gd name="T51" fmla="*/ 3039 h 12953"/>
                <a:gd name="T52" fmla="*/ 7411 w 12953"/>
                <a:gd name="T53" fmla="*/ 2677 h 12953"/>
                <a:gd name="T54" fmla="*/ 7954 w 12953"/>
                <a:gd name="T55" fmla="*/ 2134 h 12953"/>
                <a:gd name="T56" fmla="*/ 8316 w 12953"/>
                <a:gd name="T57" fmla="*/ 2134 h 12953"/>
                <a:gd name="T58" fmla="*/ 9040 w 12953"/>
                <a:gd name="T59" fmla="*/ 2858 h 12953"/>
                <a:gd name="T60" fmla="*/ 9040 w 12953"/>
                <a:gd name="T61" fmla="*/ 3220 h 12953"/>
                <a:gd name="T62" fmla="*/ 8497 w 12953"/>
                <a:gd name="T63" fmla="*/ 3763 h 12953"/>
                <a:gd name="T64" fmla="*/ 10276 w 12953"/>
                <a:gd name="T65" fmla="*/ 5542 h 12953"/>
                <a:gd name="T66" fmla="*/ 9914 w 12953"/>
                <a:gd name="T67" fmla="*/ 5542 h 12953"/>
                <a:gd name="T68" fmla="*/ 9190 w 12953"/>
                <a:gd name="T69" fmla="*/ 4818 h 12953"/>
                <a:gd name="T70" fmla="*/ 9190 w 12953"/>
                <a:gd name="T71" fmla="*/ 4456 h 12953"/>
                <a:gd name="T72" fmla="*/ 9733 w 12953"/>
                <a:gd name="T73" fmla="*/ 3913 h 12953"/>
                <a:gd name="T74" fmla="*/ 10095 w 12953"/>
                <a:gd name="T75" fmla="*/ 3913 h 12953"/>
                <a:gd name="T76" fmla="*/ 10819 w 12953"/>
                <a:gd name="T77" fmla="*/ 4637 h 12953"/>
                <a:gd name="T78" fmla="*/ 10819 w 12953"/>
                <a:gd name="T79" fmla="*/ 4999 h 12953"/>
                <a:gd name="T80" fmla="*/ 10276 w 12953"/>
                <a:gd name="T81" fmla="*/ 5542 h 12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953" h="12953">
                  <a:moveTo>
                    <a:pt x="9747" y="8884"/>
                  </a:moveTo>
                  <a:lnTo>
                    <a:pt x="9489" y="8626"/>
                  </a:lnTo>
                  <a:lnTo>
                    <a:pt x="12720" y="5396"/>
                  </a:lnTo>
                  <a:cubicBezTo>
                    <a:pt x="12953" y="5162"/>
                    <a:pt x="12912" y="4742"/>
                    <a:pt x="12627" y="4456"/>
                  </a:cubicBezTo>
                  <a:lnTo>
                    <a:pt x="8497" y="326"/>
                  </a:lnTo>
                  <a:cubicBezTo>
                    <a:pt x="8211" y="41"/>
                    <a:pt x="7791" y="0"/>
                    <a:pt x="7557" y="233"/>
                  </a:cubicBezTo>
                  <a:lnTo>
                    <a:pt x="4327" y="3464"/>
                  </a:lnTo>
                  <a:lnTo>
                    <a:pt x="4069" y="3205"/>
                  </a:lnTo>
                  <a:cubicBezTo>
                    <a:pt x="3783" y="2920"/>
                    <a:pt x="3357" y="2885"/>
                    <a:pt x="3116" y="3126"/>
                  </a:cubicBezTo>
                  <a:lnTo>
                    <a:pt x="715" y="5526"/>
                  </a:lnTo>
                  <a:cubicBezTo>
                    <a:pt x="553" y="5688"/>
                    <a:pt x="516" y="5934"/>
                    <a:pt x="596" y="6165"/>
                  </a:cubicBezTo>
                  <a:lnTo>
                    <a:pt x="595" y="6163"/>
                  </a:lnTo>
                  <a:lnTo>
                    <a:pt x="1151" y="9479"/>
                  </a:lnTo>
                  <a:lnTo>
                    <a:pt x="285" y="10345"/>
                  </a:lnTo>
                  <a:cubicBezTo>
                    <a:pt x="0" y="10630"/>
                    <a:pt x="0" y="11092"/>
                    <a:pt x="285" y="11377"/>
                  </a:cubicBezTo>
                  <a:lnTo>
                    <a:pt x="1576" y="12668"/>
                  </a:lnTo>
                  <a:cubicBezTo>
                    <a:pt x="1861" y="12953"/>
                    <a:pt x="2323" y="12953"/>
                    <a:pt x="2608" y="12668"/>
                  </a:cubicBezTo>
                  <a:lnTo>
                    <a:pt x="3474" y="11802"/>
                  </a:lnTo>
                  <a:lnTo>
                    <a:pt x="6790" y="12358"/>
                  </a:lnTo>
                  <a:lnTo>
                    <a:pt x="6788" y="12356"/>
                  </a:lnTo>
                  <a:cubicBezTo>
                    <a:pt x="7018" y="12437"/>
                    <a:pt x="7265" y="12400"/>
                    <a:pt x="7427" y="12238"/>
                  </a:cubicBezTo>
                  <a:lnTo>
                    <a:pt x="9827" y="9837"/>
                  </a:lnTo>
                  <a:cubicBezTo>
                    <a:pt x="10068" y="9596"/>
                    <a:pt x="10033" y="9169"/>
                    <a:pt x="9747" y="8884"/>
                  </a:cubicBezTo>
                  <a:close/>
                  <a:moveTo>
                    <a:pt x="8497" y="3763"/>
                  </a:moveTo>
                  <a:cubicBezTo>
                    <a:pt x="8397" y="3863"/>
                    <a:pt x="8235" y="3863"/>
                    <a:pt x="8135" y="3763"/>
                  </a:cubicBezTo>
                  <a:lnTo>
                    <a:pt x="7411" y="3039"/>
                  </a:lnTo>
                  <a:cubicBezTo>
                    <a:pt x="7311" y="2939"/>
                    <a:pt x="7311" y="2777"/>
                    <a:pt x="7411" y="2677"/>
                  </a:cubicBezTo>
                  <a:lnTo>
                    <a:pt x="7954" y="2134"/>
                  </a:lnTo>
                  <a:cubicBezTo>
                    <a:pt x="8054" y="2034"/>
                    <a:pt x="8216" y="2034"/>
                    <a:pt x="8316" y="2134"/>
                  </a:cubicBezTo>
                  <a:lnTo>
                    <a:pt x="9040" y="2858"/>
                  </a:lnTo>
                  <a:cubicBezTo>
                    <a:pt x="9140" y="2958"/>
                    <a:pt x="9140" y="3120"/>
                    <a:pt x="9040" y="3220"/>
                  </a:cubicBezTo>
                  <a:lnTo>
                    <a:pt x="8497" y="3763"/>
                  </a:lnTo>
                  <a:close/>
                  <a:moveTo>
                    <a:pt x="10276" y="5542"/>
                  </a:moveTo>
                  <a:cubicBezTo>
                    <a:pt x="10176" y="5642"/>
                    <a:pt x="10014" y="5642"/>
                    <a:pt x="9914" y="5542"/>
                  </a:cubicBezTo>
                  <a:lnTo>
                    <a:pt x="9190" y="4818"/>
                  </a:lnTo>
                  <a:cubicBezTo>
                    <a:pt x="9090" y="4718"/>
                    <a:pt x="9090" y="4556"/>
                    <a:pt x="9190" y="4456"/>
                  </a:cubicBezTo>
                  <a:lnTo>
                    <a:pt x="9733" y="3913"/>
                  </a:lnTo>
                  <a:cubicBezTo>
                    <a:pt x="9833" y="3813"/>
                    <a:pt x="9995" y="3813"/>
                    <a:pt x="10095" y="3913"/>
                  </a:cubicBezTo>
                  <a:lnTo>
                    <a:pt x="10819" y="4637"/>
                  </a:lnTo>
                  <a:cubicBezTo>
                    <a:pt x="10919" y="4737"/>
                    <a:pt x="10919" y="4899"/>
                    <a:pt x="10819" y="4999"/>
                  </a:cubicBezTo>
                  <a:lnTo>
                    <a:pt x="10276" y="554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400" dirty="0"/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6974" y="1849"/>
              <a:ext cx="1700" cy="1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网线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类</a:t>
              </a:r>
              <a:endPara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080770" y="600075"/>
            <a:ext cx="943610" cy="732790"/>
            <a:chOff x="1614" y="1058"/>
            <a:chExt cx="1700" cy="1356"/>
          </a:xfrm>
        </p:grpSpPr>
        <p:sp>
          <p:nvSpPr>
            <p:cNvPr id="55" name="文本框 54"/>
            <p:cNvSpPr txBox="1"/>
            <p:nvPr/>
          </p:nvSpPr>
          <p:spPr>
            <a:xfrm>
              <a:off x="1614" y="1790"/>
              <a:ext cx="1700" cy="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光纤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camera-white-balance-fluorescent-light_61361"/>
            <p:cNvSpPr/>
            <p:nvPr/>
          </p:nvSpPr>
          <p:spPr>
            <a:xfrm>
              <a:off x="1984" y="1058"/>
              <a:ext cx="960" cy="595"/>
            </a:xfrm>
            <a:custGeom>
              <a:avLst/>
              <a:gdLst>
                <a:gd name="connsiteX0" fmla="*/ 489160 w 608485"/>
                <a:gd name="connsiteY0" fmla="*/ 270271 h 377031"/>
                <a:gd name="connsiteX1" fmla="*/ 497775 w 608485"/>
                <a:gd name="connsiteY1" fmla="*/ 275214 h 377031"/>
                <a:gd name="connsiteX2" fmla="*/ 547507 w 608485"/>
                <a:gd name="connsiteY2" fmla="*/ 339666 h 377031"/>
                <a:gd name="connsiteX3" fmla="*/ 545169 w 608485"/>
                <a:gd name="connsiteY3" fmla="*/ 357858 h 377031"/>
                <a:gd name="connsiteX4" fmla="*/ 526562 w 608485"/>
                <a:gd name="connsiteY4" fmla="*/ 372159 h 377031"/>
                <a:gd name="connsiteX5" fmla="*/ 508345 w 608485"/>
                <a:gd name="connsiteY5" fmla="*/ 369825 h 377031"/>
                <a:gd name="connsiteX6" fmla="*/ 458613 w 608485"/>
                <a:gd name="connsiteY6" fmla="*/ 305373 h 377031"/>
                <a:gd name="connsiteX7" fmla="*/ 460951 w 608485"/>
                <a:gd name="connsiteY7" fmla="*/ 287180 h 377031"/>
                <a:gd name="connsiteX8" fmla="*/ 479558 w 608485"/>
                <a:gd name="connsiteY8" fmla="*/ 272879 h 377031"/>
                <a:gd name="connsiteX9" fmla="*/ 489160 w 608485"/>
                <a:gd name="connsiteY9" fmla="*/ 270271 h 377031"/>
                <a:gd name="connsiteX10" fmla="*/ 117631 w 608485"/>
                <a:gd name="connsiteY10" fmla="*/ 270271 h 377031"/>
                <a:gd name="connsiteX11" fmla="*/ 127233 w 608485"/>
                <a:gd name="connsiteY11" fmla="*/ 272879 h 377031"/>
                <a:gd name="connsiteX12" fmla="*/ 145840 w 608485"/>
                <a:gd name="connsiteY12" fmla="*/ 287180 h 377031"/>
                <a:gd name="connsiteX13" fmla="*/ 148178 w 608485"/>
                <a:gd name="connsiteY13" fmla="*/ 305373 h 377031"/>
                <a:gd name="connsiteX14" fmla="*/ 98446 w 608485"/>
                <a:gd name="connsiteY14" fmla="*/ 369825 h 377031"/>
                <a:gd name="connsiteX15" fmla="*/ 80229 w 608485"/>
                <a:gd name="connsiteY15" fmla="*/ 372159 h 377031"/>
                <a:gd name="connsiteX16" fmla="*/ 61622 w 608485"/>
                <a:gd name="connsiteY16" fmla="*/ 357858 h 377031"/>
                <a:gd name="connsiteX17" fmla="*/ 59284 w 608485"/>
                <a:gd name="connsiteY17" fmla="*/ 339666 h 377031"/>
                <a:gd name="connsiteX18" fmla="*/ 109016 w 608485"/>
                <a:gd name="connsiteY18" fmla="*/ 275214 h 377031"/>
                <a:gd name="connsiteX19" fmla="*/ 117631 w 608485"/>
                <a:gd name="connsiteY19" fmla="*/ 270271 h 377031"/>
                <a:gd name="connsiteX20" fmla="*/ 291043 w 608485"/>
                <a:gd name="connsiteY20" fmla="*/ 269701 h 377031"/>
                <a:gd name="connsiteX21" fmla="*/ 314500 w 608485"/>
                <a:gd name="connsiteY21" fmla="*/ 269701 h 377031"/>
                <a:gd name="connsiteX22" fmla="*/ 327494 w 608485"/>
                <a:gd name="connsiteY22" fmla="*/ 282643 h 377031"/>
                <a:gd name="connsiteX23" fmla="*/ 327494 w 608485"/>
                <a:gd name="connsiteY23" fmla="*/ 364041 h 377031"/>
                <a:gd name="connsiteX24" fmla="*/ 314500 w 608485"/>
                <a:gd name="connsiteY24" fmla="*/ 377031 h 377031"/>
                <a:gd name="connsiteX25" fmla="*/ 291043 w 608485"/>
                <a:gd name="connsiteY25" fmla="*/ 377031 h 377031"/>
                <a:gd name="connsiteX26" fmla="*/ 278098 w 608485"/>
                <a:gd name="connsiteY26" fmla="*/ 364041 h 377031"/>
                <a:gd name="connsiteX27" fmla="*/ 278098 w 608485"/>
                <a:gd name="connsiteY27" fmla="*/ 282643 h 377031"/>
                <a:gd name="connsiteX28" fmla="*/ 291043 w 608485"/>
                <a:gd name="connsiteY28" fmla="*/ 269701 h 377031"/>
                <a:gd name="connsiteX29" fmla="*/ 556549 w 608485"/>
                <a:gd name="connsiteY29" fmla="*/ 130969 h 377031"/>
                <a:gd name="connsiteX30" fmla="*/ 595489 w 608485"/>
                <a:gd name="connsiteY30" fmla="*/ 130969 h 377031"/>
                <a:gd name="connsiteX31" fmla="*/ 608485 w 608485"/>
                <a:gd name="connsiteY31" fmla="*/ 143909 h 377031"/>
                <a:gd name="connsiteX32" fmla="*/ 608485 w 608485"/>
                <a:gd name="connsiteY32" fmla="*/ 236672 h 377031"/>
                <a:gd name="connsiteX33" fmla="*/ 595489 w 608485"/>
                <a:gd name="connsiteY33" fmla="*/ 249660 h 377031"/>
                <a:gd name="connsiteX34" fmla="*/ 556549 w 608485"/>
                <a:gd name="connsiteY34" fmla="*/ 249660 h 377031"/>
                <a:gd name="connsiteX35" fmla="*/ 12996 w 608485"/>
                <a:gd name="connsiteY35" fmla="*/ 130969 h 377031"/>
                <a:gd name="connsiteX36" fmla="*/ 51936 w 608485"/>
                <a:gd name="connsiteY36" fmla="*/ 130969 h 377031"/>
                <a:gd name="connsiteX37" fmla="*/ 51936 w 608485"/>
                <a:gd name="connsiteY37" fmla="*/ 249660 h 377031"/>
                <a:gd name="connsiteX38" fmla="*/ 12996 w 608485"/>
                <a:gd name="connsiteY38" fmla="*/ 249660 h 377031"/>
                <a:gd name="connsiteX39" fmla="*/ 0 w 608485"/>
                <a:gd name="connsiteY39" fmla="*/ 236672 h 377031"/>
                <a:gd name="connsiteX40" fmla="*/ 0 w 608485"/>
                <a:gd name="connsiteY40" fmla="*/ 143909 h 377031"/>
                <a:gd name="connsiteX41" fmla="*/ 12996 w 608485"/>
                <a:gd name="connsiteY41" fmla="*/ 130969 h 377031"/>
                <a:gd name="connsiteX42" fmla="*/ 79386 w 608485"/>
                <a:gd name="connsiteY42" fmla="*/ 130193 h 377031"/>
                <a:gd name="connsiteX43" fmla="*/ 527405 w 608485"/>
                <a:gd name="connsiteY43" fmla="*/ 130193 h 377031"/>
                <a:gd name="connsiteX44" fmla="*/ 527405 w 608485"/>
                <a:gd name="connsiteY44" fmla="*/ 248813 h 377031"/>
                <a:gd name="connsiteX45" fmla="*/ 79386 w 608485"/>
                <a:gd name="connsiteY45" fmla="*/ 248813 h 377031"/>
                <a:gd name="connsiteX46" fmla="*/ 516960 w 608485"/>
                <a:gd name="connsiteY46" fmla="*/ 2281 h 377031"/>
                <a:gd name="connsiteX47" fmla="*/ 526562 w 608485"/>
                <a:gd name="connsiteY47" fmla="*/ 4869 h 377031"/>
                <a:gd name="connsiteX48" fmla="*/ 545169 w 608485"/>
                <a:gd name="connsiteY48" fmla="*/ 19161 h 377031"/>
                <a:gd name="connsiteX49" fmla="*/ 547507 w 608485"/>
                <a:gd name="connsiteY49" fmla="*/ 37341 h 377031"/>
                <a:gd name="connsiteX50" fmla="*/ 497775 w 608485"/>
                <a:gd name="connsiteY50" fmla="*/ 101751 h 377031"/>
                <a:gd name="connsiteX51" fmla="*/ 479558 w 608485"/>
                <a:gd name="connsiteY51" fmla="*/ 104084 h 377031"/>
                <a:gd name="connsiteX52" fmla="*/ 460951 w 608485"/>
                <a:gd name="connsiteY52" fmla="*/ 89793 h 377031"/>
                <a:gd name="connsiteX53" fmla="*/ 458613 w 608485"/>
                <a:gd name="connsiteY53" fmla="*/ 71612 h 377031"/>
                <a:gd name="connsiteX54" fmla="*/ 508345 w 608485"/>
                <a:gd name="connsiteY54" fmla="*/ 7203 h 377031"/>
                <a:gd name="connsiteX55" fmla="*/ 516960 w 608485"/>
                <a:gd name="connsiteY55" fmla="*/ 2281 h 377031"/>
                <a:gd name="connsiteX56" fmla="*/ 89812 w 608485"/>
                <a:gd name="connsiteY56" fmla="*/ 2281 h 377031"/>
                <a:gd name="connsiteX57" fmla="*/ 98446 w 608485"/>
                <a:gd name="connsiteY57" fmla="*/ 7203 h 377031"/>
                <a:gd name="connsiteX58" fmla="*/ 148178 w 608485"/>
                <a:gd name="connsiteY58" fmla="*/ 71612 h 377031"/>
                <a:gd name="connsiteX59" fmla="*/ 145840 w 608485"/>
                <a:gd name="connsiteY59" fmla="*/ 89793 h 377031"/>
                <a:gd name="connsiteX60" fmla="*/ 127233 w 608485"/>
                <a:gd name="connsiteY60" fmla="*/ 104084 h 377031"/>
                <a:gd name="connsiteX61" fmla="*/ 109016 w 608485"/>
                <a:gd name="connsiteY61" fmla="*/ 101751 h 377031"/>
                <a:gd name="connsiteX62" fmla="*/ 59284 w 608485"/>
                <a:gd name="connsiteY62" fmla="*/ 37341 h 377031"/>
                <a:gd name="connsiteX63" fmla="*/ 61622 w 608485"/>
                <a:gd name="connsiteY63" fmla="*/ 19161 h 377031"/>
                <a:gd name="connsiteX64" fmla="*/ 80229 w 608485"/>
                <a:gd name="connsiteY64" fmla="*/ 4869 h 377031"/>
                <a:gd name="connsiteX65" fmla="*/ 89812 w 608485"/>
                <a:gd name="connsiteY65" fmla="*/ 2281 h 377031"/>
                <a:gd name="connsiteX66" fmla="*/ 291043 w 608485"/>
                <a:gd name="connsiteY66" fmla="*/ 0 h 377031"/>
                <a:gd name="connsiteX67" fmla="*/ 314500 w 608485"/>
                <a:gd name="connsiteY67" fmla="*/ 0 h 377031"/>
                <a:gd name="connsiteX68" fmla="*/ 327494 w 608485"/>
                <a:gd name="connsiteY68" fmla="*/ 12982 h 377031"/>
                <a:gd name="connsiteX69" fmla="*/ 327494 w 608485"/>
                <a:gd name="connsiteY69" fmla="*/ 94277 h 377031"/>
                <a:gd name="connsiteX70" fmla="*/ 314500 w 608485"/>
                <a:gd name="connsiteY70" fmla="*/ 107259 h 377031"/>
                <a:gd name="connsiteX71" fmla="*/ 291043 w 608485"/>
                <a:gd name="connsiteY71" fmla="*/ 107259 h 377031"/>
                <a:gd name="connsiteX72" fmla="*/ 278098 w 608485"/>
                <a:gd name="connsiteY72" fmla="*/ 94277 h 377031"/>
                <a:gd name="connsiteX73" fmla="*/ 278098 w 608485"/>
                <a:gd name="connsiteY73" fmla="*/ 12982 h 377031"/>
                <a:gd name="connsiteX74" fmla="*/ 291043 w 608485"/>
                <a:gd name="connsiteY74" fmla="*/ 0 h 377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608485" h="377031">
                  <a:moveTo>
                    <a:pt x="489160" y="270271"/>
                  </a:moveTo>
                  <a:cubicBezTo>
                    <a:pt x="492454" y="270690"/>
                    <a:pt x="495583" y="272368"/>
                    <a:pt x="497775" y="275214"/>
                  </a:cubicBezTo>
                  <a:lnTo>
                    <a:pt x="547507" y="339666"/>
                  </a:lnTo>
                  <a:cubicBezTo>
                    <a:pt x="551891" y="345357"/>
                    <a:pt x="550819" y="353480"/>
                    <a:pt x="545169" y="357858"/>
                  </a:cubicBezTo>
                  <a:lnTo>
                    <a:pt x="526562" y="372159"/>
                  </a:lnTo>
                  <a:cubicBezTo>
                    <a:pt x="520863" y="376537"/>
                    <a:pt x="512729" y="375467"/>
                    <a:pt x="508345" y="369825"/>
                  </a:cubicBezTo>
                  <a:lnTo>
                    <a:pt x="458613" y="305373"/>
                  </a:lnTo>
                  <a:cubicBezTo>
                    <a:pt x="454229" y="299681"/>
                    <a:pt x="455301" y="291558"/>
                    <a:pt x="460951" y="287180"/>
                  </a:cubicBezTo>
                  <a:lnTo>
                    <a:pt x="479558" y="272879"/>
                  </a:lnTo>
                  <a:cubicBezTo>
                    <a:pt x="482408" y="270690"/>
                    <a:pt x="485866" y="269851"/>
                    <a:pt x="489160" y="270271"/>
                  </a:cubicBezTo>
                  <a:close/>
                  <a:moveTo>
                    <a:pt x="117631" y="270271"/>
                  </a:moveTo>
                  <a:cubicBezTo>
                    <a:pt x="120925" y="269851"/>
                    <a:pt x="124384" y="270690"/>
                    <a:pt x="127233" y="272879"/>
                  </a:cubicBezTo>
                  <a:lnTo>
                    <a:pt x="145840" y="287180"/>
                  </a:lnTo>
                  <a:cubicBezTo>
                    <a:pt x="151490" y="291558"/>
                    <a:pt x="152562" y="299681"/>
                    <a:pt x="148178" y="305373"/>
                  </a:cubicBezTo>
                  <a:lnTo>
                    <a:pt x="98446" y="369825"/>
                  </a:lnTo>
                  <a:cubicBezTo>
                    <a:pt x="94062" y="375467"/>
                    <a:pt x="85928" y="376537"/>
                    <a:pt x="80229" y="372159"/>
                  </a:cubicBezTo>
                  <a:lnTo>
                    <a:pt x="61622" y="357858"/>
                  </a:lnTo>
                  <a:cubicBezTo>
                    <a:pt x="55972" y="353480"/>
                    <a:pt x="54900" y="345357"/>
                    <a:pt x="59284" y="339666"/>
                  </a:cubicBezTo>
                  <a:lnTo>
                    <a:pt x="109016" y="275214"/>
                  </a:lnTo>
                  <a:cubicBezTo>
                    <a:pt x="111208" y="272368"/>
                    <a:pt x="114338" y="270690"/>
                    <a:pt x="117631" y="270271"/>
                  </a:cubicBezTo>
                  <a:close/>
                  <a:moveTo>
                    <a:pt x="291043" y="269701"/>
                  </a:moveTo>
                  <a:lnTo>
                    <a:pt x="314500" y="269701"/>
                  </a:lnTo>
                  <a:cubicBezTo>
                    <a:pt x="321654" y="269701"/>
                    <a:pt x="327494" y="275491"/>
                    <a:pt x="327494" y="282643"/>
                  </a:cubicBezTo>
                  <a:lnTo>
                    <a:pt x="327494" y="364041"/>
                  </a:lnTo>
                  <a:cubicBezTo>
                    <a:pt x="327494" y="371193"/>
                    <a:pt x="321654" y="377031"/>
                    <a:pt x="314500" y="377031"/>
                  </a:cubicBezTo>
                  <a:lnTo>
                    <a:pt x="291043" y="377031"/>
                  </a:lnTo>
                  <a:cubicBezTo>
                    <a:pt x="283889" y="377031"/>
                    <a:pt x="278098" y="371193"/>
                    <a:pt x="278098" y="364041"/>
                  </a:cubicBezTo>
                  <a:lnTo>
                    <a:pt x="278098" y="282643"/>
                  </a:lnTo>
                  <a:cubicBezTo>
                    <a:pt x="278098" y="275491"/>
                    <a:pt x="283889" y="269701"/>
                    <a:pt x="291043" y="269701"/>
                  </a:cubicBezTo>
                  <a:close/>
                  <a:moveTo>
                    <a:pt x="556549" y="130969"/>
                  </a:moveTo>
                  <a:lnTo>
                    <a:pt x="595489" y="130969"/>
                  </a:lnTo>
                  <a:cubicBezTo>
                    <a:pt x="602693" y="130969"/>
                    <a:pt x="608485" y="136758"/>
                    <a:pt x="608485" y="143909"/>
                  </a:cubicBezTo>
                  <a:lnTo>
                    <a:pt x="608485" y="236672"/>
                  </a:lnTo>
                  <a:cubicBezTo>
                    <a:pt x="608485" y="243823"/>
                    <a:pt x="602693" y="249660"/>
                    <a:pt x="595489" y="249660"/>
                  </a:cubicBezTo>
                  <a:lnTo>
                    <a:pt x="556549" y="249660"/>
                  </a:lnTo>
                  <a:close/>
                  <a:moveTo>
                    <a:pt x="12996" y="130969"/>
                  </a:moveTo>
                  <a:lnTo>
                    <a:pt x="51936" y="130969"/>
                  </a:lnTo>
                  <a:lnTo>
                    <a:pt x="51936" y="249660"/>
                  </a:lnTo>
                  <a:lnTo>
                    <a:pt x="12996" y="249660"/>
                  </a:lnTo>
                  <a:cubicBezTo>
                    <a:pt x="5792" y="249660"/>
                    <a:pt x="0" y="243823"/>
                    <a:pt x="0" y="236672"/>
                  </a:cubicBezTo>
                  <a:lnTo>
                    <a:pt x="0" y="143909"/>
                  </a:lnTo>
                  <a:cubicBezTo>
                    <a:pt x="0" y="136758"/>
                    <a:pt x="5792" y="130969"/>
                    <a:pt x="12996" y="130969"/>
                  </a:cubicBezTo>
                  <a:close/>
                  <a:moveTo>
                    <a:pt x="79386" y="130193"/>
                  </a:moveTo>
                  <a:lnTo>
                    <a:pt x="527405" y="130193"/>
                  </a:lnTo>
                  <a:lnTo>
                    <a:pt x="527405" y="248813"/>
                  </a:lnTo>
                  <a:lnTo>
                    <a:pt x="79386" y="248813"/>
                  </a:lnTo>
                  <a:close/>
                  <a:moveTo>
                    <a:pt x="516960" y="2281"/>
                  </a:moveTo>
                  <a:cubicBezTo>
                    <a:pt x="520254" y="1855"/>
                    <a:pt x="523712" y="2682"/>
                    <a:pt x="526562" y="4869"/>
                  </a:cubicBezTo>
                  <a:lnTo>
                    <a:pt x="545169" y="19161"/>
                  </a:lnTo>
                  <a:cubicBezTo>
                    <a:pt x="550819" y="23536"/>
                    <a:pt x="551891" y="31654"/>
                    <a:pt x="547507" y="37341"/>
                  </a:cubicBezTo>
                  <a:lnTo>
                    <a:pt x="497775" y="101751"/>
                  </a:lnTo>
                  <a:cubicBezTo>
                    <a:pt x="493391" y="107438"/>
                    <a:pt x="485257" y="108459"/>
                    <a:pt x="479558" y="104084"/>
                  </a:cubicBezTo>
                  <a:lnTo>
                    <a:pt x="460951" y="89793"/>
                  </a:lnTo>
                  <a:cubicBezTo>
                    <a:pt x="455301" y="85418"/>
                    <a:pt x="454229" y="77300"/>
                    <a:pt x="458613" y="71612"/>
                  </a:cubicBezTo>
                  <a:lnTo>
                    <a:pt x="508345" y="7203"/>
                  </a:lnTo>
                  <a:cubicBezTo>
                    <a:pt x="510537" y="4383"/>
                    <a:pt x="513666" y="2706"/>
                    <a:pt x="516960" y="2281"/>
                  </a:cubicBezTo>
                  <a:close/>
                  <a:moveTo>
                    <a:pt x="89812" y="2281"/>
                  </a:moveTo>
                  <a:cubicBezTo>
                    <a:pt x="93112" y="2706"/>
                    <a:pt x="96254" y="4383"/>
                    <a:pt x="98446" y="7203"/>
                  </a:cubicBezTo>
                  <a:lnTo>
                    <a:pt x="148178" y="71612"/>
                  </a:lnTo>
                  <a:cubicBezTo>
                    <a:pt x="152562" y="77300"/>
                    <a:pt x="151490" y="85418"/>
                    <a:pt x="145840" y="89793"/>
                  </a:cubicBezTo>
                  <a:lnTo>
                    <a:pt x="127233" y="104084"/>
                  </a:lnTo>
                  <a:cubicBezTo>
                    <a:pt x="121534" y="108459"/>
                    <a:pt x="113400" y="107438"/>
                    <a:pt x="109016" y="101751"/>
                  </a:cubicBezTo>
                  <a:lnTo>
                    <a:pt x="59284" y="37341"/>
                  </a:lnTo>
                  <a:cubicBezTo>
                    <a:pt x="54900" y="31654"/>
                    <a:pt x="55972" y="23536"/>
                    <a:pt x="61622" y="19161"/>
                  </a:cubicBezTo>
                  <a:lnTo>
                    <a:pt x="80229" y="4869"/>
                  </a:lnTo>
                  <a:cubicBezTo>
                    <a:pt x="83054" y="2682"/>
                    <a:pt x="86512" y="1855"/>
                    <a:pt x="89812" y="2281"/>
                  </a:cubicBezTo>
                  <a:close/>
                  <a:moveTo>
                    <a:pt x="291043" y="0"/>
                  </a:moveTo>
                  <a:lnTo>
                    <a:pt x="314500" y="0"/>
                  </a:lnTo>
                  <a:cubicBezTo>
                    <a:pt x="321654" y="0"/>
                    <a:pt x="327494" y="5835"/>
                    <a:pt x="327494" y="12982"/>
                  </a:cubicBezTo>
                  <a:lnTo>
                    <a:pt x="327494" y="94277"/>
                  </a:lnTo>
                  <a:cubicBezTo>
                    <a:pt x="327494" y="101473"/>
                    <a:pt x="321654" y="107259"/>
                    <a:pt x="314500" y="107259"/>
                  </a:cubicBezTo>
                  <a:lnTo>
                    <a:pt x="291043" y="107259"/>
                  </a:lnTo>
                  <a:cubicBezTo>
                    <a:pt x="283889" y="107259"/>
                    <a:pt x="278098" y="101473"/>
                    <a:pt x="278098" y="94277"/>
                  </a:cubicBezTo>
                  <a:lnTo>
                    <a:pt x="278098" y="12982"/>
                  </a:lnTo>
                  <a:cubicBezTo>
                    <a:pt x="278098" y="5835"/>
                    <a:pt x="283889" y="0"/>
                    <a:pt x="2910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400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0" y="546735"/>
            <a:ext cx="943610" cy="780415"/>
            <a:chOff x="0" y="974"/>
            <a:chExt cx="1700" cy="1436"/>
          </a:xfrm>
        </p:grpSpPr>
        <p:sp>
          <p:nvSpPr>
            <p:cNvPr id="58" name="a67e082b-567e-4d4f-81d7-445c30a3d7c9"/>
            <p:cNvSpPr/>
            <p:nvPr/>
          </p:nvSpPr>
          <p:spPr>
            <a:xfrm>
              <a:off x="509" y="974"/>
              <a:ext cx="762" cy="762"/>
            </a:xfrm>
            <a:custGeom>
              <a:avLst/>
              <a:gdLst>
                <a:gd name="connsiteX0" fmla="*/ 4668774 w 6502431"/>
                <a:gd name="connsiteY0" fmla="*/ 3901440 h 6502431"/>
                <a:gd name="connsiteX1" fmla="*/ 4714304 w 6502431"/>
                <a:gd name="connsiteY1" fmla="*/ 3251168 h 6502431"/>
                <a:gd name="connsiteX2" fmla="*/ 4668774 w 6502431"/>
                <a:gd name="connsiteY2" fmla="*/ 2600897 h 6502431"/>
                <a:gd name="connsiteX3" fmla="*/ 5767674 w 6502431"/>
                <a:gd name="connsiteY3" fmla="*/ 2600897 h 6502431"/>
                <a:gd name="connsiteX4" fmla="*/ 5852255 w 6502431"/>
                <a:gd name="connsiteY4" fmla="*/ 3251168 h 6502431"/>
                <a:gd name="connsiteX5" fmla="*/ 5767674 w 6502431"/>
                <a:gd name="connsiteY5" fmla="*/ 3901440 h 6502431"/>
                <a:gd name="connsiteX6" fmla="*/ 4093274 w 6502431"/>
                <a:gd name="connsiteY6" fmla="*/ 5709095 h 6502431"/>
                <a:gd name="connsiteX7" fmla="*/ 4541997 w 6502431"/>
                <a:gd name="connsiteY7" fmla="*/ 4551617 h 6502431"/>
                <a:gd name="connsiteX8" fmla="*/ 5501069 w 6502431"/>
                <a:gd name="connsiteY8" fmla="*/ 4551617 h 6502431"/>
                <a:gd name="connsiteX9" fmla="*/ 4093274 w 6502431"/>
                <a:gd name="connsiteY9" fmla="*/ 5709095 h 6502431"/>
                <a:gd name="connsiteX10" fmla="*/ 4012025 w 6502431"/>
                <a:gd name="connsiteY10" fmla="*/ 3901440 h 6502431"/>
                <a:gd name="connsiteX11" fmla="*/ 2490407 w 6502431"/>
                <a:gd name="connsiteY11" fmla="*/ 3901440 h 6502431"/>
                <a:gd name="connsiteX12" fmla="*/ 2438400 w 6502431"/>
                <a:gd name="connsiteY12" fmla="*/ 3251168 h 6502431"/>
                <a:gd name="connsiteX13" fmla="*/ 2490407 w 6502431"/>
                <a:gd name="connsiteY13" fmla="*/ 2600897 h 6502431"/>
                <a:gd name="connsiteX14" fmla="*/ 4012025 w 6502431"/>
                <a:gd name="connsiteY14" fmla="*/ 2600897 h 6502431"/>
                <a:gd name="connsiteX15" fmla="*/ 4064032 w 6502431"/>
                <a:gd name="connsiteY15" fmla="*/ 3251168 h 6502431"/>
                <a:gd name="connsiteX16" fmla="*/ 4012025 w 6502431"/>
                <a:gd name="connsiteY16" fmla="*/ 3901440 h 6502431"/>
                <a:gd name="connsiteX17" fmla="*/ 3251264 w 6502431"/>
                <a:gd name="connsiteY17" fmla="*/ 5839111 h 6502431"/>
                <a:gd name="connsiteX18" fmla="*/ 2630234 w 6502431"/>
                <a:gd name="connsiteY18" fmla="*/ 4551617 h 6502431"/>
                <a:gd name="connsiteX19" fmla="*/ 3872198 w 6502431"/>
                <a:gd name="connsiteY19" fmla="*/ 4551617 h 6502431"/>
                <a:gd name="connsiteX20" fmla="*/ 3251264 w 6502431"/>
                <a:gd name="connsiteY20" fmla="*/ 5839111 h 6502431"/>
                <a:gd name="connsiteX21" fmla="*/ 1950720 w 6502431"/>
                <a:gd name="connsiteY21" fmla="*/ 1950720 h 6502431"/>
                <a:gd name="connsiteX22" fmla="*/ 1001363 w 6502431"/>
                <a:gd name="connsiteY22" fmla="*/ 1950720 h 6502431"/>
                <a:gd name="connsiteX23" fmla="*/ 2405920 w 6502431"/>
                <a:gd name="connsiteY23" fmla="*/ 793242 h 6502431"/>
                <a:gd name="connsiteX24" fmla="*/ 1950720 w 6502431"/>
                <a:gd name="connsiteY24" fmla="*/ 1950720 h 6502431"/>
                <a:gd name="connsiteX25" fmla="*/ 1001363 w 6502431"/>
                <a:gd name="connsiteY25" fmla="*/ 4551712 h 6502431"/>
                <a:gd name="connsiteX26" fmla="*/ 1950720 w 6502431"/>
                <a:gd name="connsiteY26" fmla="*/ 4551712 h 6502431"/>
                <a:gd name="connsiteX27" fmla="*/ 2405920 w 6502431"/>
                <a:gd name="connsiteY27" fmla="*/ 5709190 h 6502431"/>
                <a:gd name="connsiteX28" fmla="*/ 1001363 w 6502431"/>
                <a:gd name="connsiteY28" fmla="*/ 4551712 h 6502431"/>
                <a:gd name="connsiteX29" fmla="*/ 734759 w 6502431"/>
                <a:gd name="connsiteY29" fmla="*/ 3901440 h 6502431"/>
                <a:gd name="connsiteX30" fmla="*/ 650177 w 6502431"/>
                <a:gd name="connsiteY30" fmla="*/ 3251168 h 6502431"/>
                <a:gd name="connsiteX31" fmla="*/ 734759 w 6502431"/>
                <a:gd name="connsiteY31" fmla="*/ 2600897 h 6502431"/>
                <a:gd name="connsiteX32" fmla="*/ 1833658 w 6502431"/>
                <a:gd name="connsiteY32" fmla="*/ 2600897 h 6502431"/>
                <a:gd name="connsiteX33" fmla="*/ 1788128 w 6502431"/>
                <a:gd name="connsiteY33" fmla="*/ 3251168 h 6502431"/>
                <a:gd name="connsiteX34" fmla="*/ 1833658 w 6502431"/>
                <a:gd name="connsiteY34" fmla="*/ 3901440 h 6502431"/>
                <a:gd name="connsiteX35" fmla="*/ 3251168 w 6502431"/>
                <a:gd name="connsiteY35" fmla="*/ 659987 h 6502431"/>
                <a:gd name="connsiteX36" fmla="*/ 3872103 w 6502431"/>
                <a:gd name="connsiteY36" fmla="*/ 1950720 h 6502431"/>
                <a:gd name="connsiteX37" fmla="*/ 2630138 w 6502431"/>
                <a:gd name="connsiteY37" fmla="*/ 1950720 h 6502431"/>
                <a:gd name="connsiteX38" fmla="*/ 3251168 w 6502431"/>
                <a:gd name="connsiteY38" fmla="*/ 659987 h 6502431"/>
                <a:gd name="connsiteX39" fmla="*/ 5500974 w 6502431"/>
                <a:gd name="connsiteY39" fmla="*/ 1950720 h 6502431"/>
                <a:gd name="connsiteX40" fmla="*/ 4541901 w 6502431"/>
                <a:gd name="connsiteY40" fmla="*/ 1950720 h 6502431"/>
                <a:gd name="connsiteX41" fmla="*/ 4093178 w 6502431"/>
                <a:gd name="connsiteY41" fmla="*/ 793242 h 6502431"/>
                <a:gd name="connsiteX42" fmla="*/ 5500974 w 6502431"/>
                <a:gd name="connsiteY42" fmla="*/ 1950720 h 6502431"/>
                <a:gd name="connsiteX43" fmla="*/ 3251168 w 6502431"/>
                <a:gd name="connsiteY43" fmla="*/ 0 h 6502431"/>
                <a:gd name="connsiteX44" fmla="*/ 0 w 6502431"/>
                <a:gd name="connsiteY44" fmla="*/ 3251168 h 6502431"/>
                <a:gd name="connsiteX45" fmla="*/ 3251168 w 6502431"/>
                <a:gd name="connsiteY45" fmla="*/ 6502432 h 6502431"/>
                <a:gd name="connsiteX46" fmla="*/ 6502432 w 6502431"/>
                <a:gd name="connsiteY46" fmla="*/ 3251168 h 6502431"/>
                <a:gd name="connsiteX47" fmla="*/ 3251168 w 6502431"/>
                <a:gd name="connsiteY47" fmla="*/ 0 h 6502431"/>
                <a:gd name="connsiteX48" fmla="*/ 3251168 w 6502431"/>
                <a:gd name="connsiteY48" fmla="*/ 0 h 650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502431" h="6502431">
                  <a:moveTo>
                    <a:pt x="4668774" y="3901440"/>
                  </a:moveTo>
                  <a:cubicBezTo>
                    <a:pt x="4694778" y="3686842"/>
                    <a:pt x="4714304" y="3472244"/>
                    <a:pt x="4714304" y="3251168"/>
                  </a:cubicBezTo>
                  <a:cubicBezTo>
                    <a:pt x="4714304" y="3030093"/>
                    <a:pt x="4694778" y="2815495"/>
                    <a:pt x="4668774" y="2600897"/>
                  </a:cubicBezTo>
                  <a:lnTo>
                    <a:pt x="5767674" y="2600897"/>
                  </a:lnTo>
                  <a:cubicBezTo>
                    <a:pt x="5819775" y="2808923"/>
                    <a:pt x="5852255" y="3026855"/>
                    <a:pt x="5852255" y="3251168"/>
                  </a:cubicBezTo>
                  <a:cubicBezTo>
                    <a:pt x="5852255" y="3475482"/>
                    <a:pt x="5819775" y="3693319"/>
                    <a:pt x="5767674" y="3901440"/>
                  </a:cubicBezTo>
                  <a:moveTo>
                    <a:pt x="4093274" y="5709095"/>
                  </a:moveTo>
                  <a:cubicBezTo>
                    <a:pt x="4288346" y="5348192"/>
                    <a:pt x="4437888" y="4958049"/>
                    <a:pt x="4541997" y="4551617"/>
                  </a:cubicBezTo>
                  <a:lnTo>
                    <a:pt x="5501069" y="4551617"/>
                  </a:lnTo>
                  <a:cubicBezTo>
                    <a:pt x="5189030" y="5088065"/>
                    <a:pt x="4691539" y="5504212"/>
                    <a:pt x="4093274" y="5709095"/>
                  </a:cubicBezTo>
                  <a:moveTo>
                    <a:pt x="4012025" y="3901440"/>
                  </a:moveTo>
                  <a:lnTo>
                    <a:pt x="2490407" y="3901440"/>
                  </a:lnTo>
                  <a:cubicBezTo>
                    <a:pt x="2457926" y="3686842"/>
                    <a:pt x="2438400" y="3472244"/>
                    <a:pt x="2438400" y="3251168"/>
                  </a:cubicBezTo>
                  <a:cubicBezTo>
                    <a:pt x="2438400" y="3030093"/>
                    <a:pt x="2457926" y="2812256"/>
                    <a:pt x="2490407" y="2600897"/>
                  </a:cubicBezTo>
                  <a:lnTo>
                    <a:pt x="4012025" y="2600897"/>
                  </a:lnTo>
                  <a:cubicBezTo>
                    <a:pt x="4041267" y="2812256"/>
                    <a:pt x="4064032" y="3029998"/>
                    <a:pt x="4064032" y="3251168"/>
                  </a:cubicBezTo>
                  <a:cubicBezTo>
                    <a:pt x="4064032" y="3472339"/>
                    <a:pt x="4041267" y="3686842"/>
                    <a:pt x="4012025" y="3901440"/>
                  </a:cubicBezTo>
                  <a:moveTo>
                    <a:pt x="3251264" y="5839111"/>
                  </a:moveTo>
                  <a:cubicBezTo>
                    <a:pt x="2981420" y="5448967"/>
                    <a:pt x="2763584" y="5016532"/>
                    <a:pt x="2630234" y="4551617"/>
                  </a:cubicBezTo>
                  <a:lnTo>
                    <a:pt x="3872198" y="4551617"/>
                  </a:lnTo>
                  <a:cubicBezTo>
                    <a:pt x="3738944" y="5016532"/>
                    <a:pt x="3521107" y="5448967"/>
                    <a:pt x="3251264" y="5839111"/>
                  </a:cubicBezTo>
                  <a:moveTo>
                    <a:pt x="1950720" y="1950720"/>
                  </a:moveTo>
                  <a:lnTo>
                    <a:pt x="1001363" y="1950720"/>
                  </a:lnTo>
                  <a:cubicBezTo>
                    <a:pt x="1310259" y="1411034"/>
                    <a:pt x="1810893" y="994886"/>
                    <a:pt x="2405920" y="793242"/>
                  </a:cubicBezTo>
                  <a:cubicBezTo>
                    <a:pt x="2210848" y="1154144"/>
                    <a:pt x="2064544" y="1544288"/>
                    <a:pt x="1950720" y="1950720"/>
                  </a:cubicBezTo>
                  <a:moveTo>
                    <a:pt x="1001363" y="4551712"/>
                  </a:moveTo>
                  <a:lnTo>
                    <a:pt x="1950720" y="4551712"/>
                  </a:lnTo>
                  <a:cubicBezTo>
                    <a:pt x="2064544" y="4958144"/>
                    <a:pt x="2210753" y="5348192"/>
                    <a:pt x="2405920" y="5709190"/>
                  </a:cubicBezTo>
                  <a:cubicBezTo>
                    <a:pt x="1810988" y="5504403"/>
                    <a:pt x="1310259" y="5088160"/>
                    <a:pt x="1001363" y="4551712"/>
                  </a:cubicBezTo>
                  <a:moveTo>
                    <a:pt x="734759" y="3901440"/>
                  </a:moveTo>
                  <a:cubicBezTo>
                    <a:pt x="682752" y="3693319"/>
                    <a:pt x="650177" y="3475578"/>
                    <a:pt x="650177" y="3251168"/>
                  </a:cubicBezTo>
                  <a:cubicBezTo>
                    <a:pt x="650177" y="3026759"/>
                    <a:pt x="682657" y="2809018"/>
                    <a:pt x="734759" y="2600897"/>
                  </a:cubicBezTo>
                  <a:lnTo>
                    <a:pt x="1833658" y="2600897"/>
                  </a:lnTo>
                  <a:cubicBezTo>
                    <a:pt x="1807655" y="2815495"/>
                    <a:pt x="1788128" y="3029998"/>
                    <a:pt x="1788128" y="3251168"/>
                  </a:cubicBezTo>
                  <a:cubicBezTo>
                    <a:pt x="1788128" y="3472339"/>
                    <a:pt x="1807655" y="3686842"/>
                    <a:pt x="1833658" y="3901440"/>
                  </a:cubicBezTo>
                  <a:moveTo>
                    <a:pt x="3251168" y="659987"/>
                  </a:moveTo>
                  <a:cubicBezTo>
                    <a:pt x="3521012" y="1050131"/>
                    <a:pt x="3738848" y="1485805"/>
                    <a:pt x="3872103" y="1950720"/>
                  </a:cubicBezTo>
                  <a:lnTo>
                    <a:pt x="2630138" y="1950720"/>
                  </a:lnTo>
                  <a:cubicBezTo>
                    <a:pt x="2763488" y="1485805"/>
                    <a:pt x="2981325" y="1050131"/>
                    <a:pt x="3251168" y="659987"/>
                  </a:cubicBezTo>
                  <a:moveTo>
                    <a:pt x="5500974" y="1950720"/>
                  </a:moveTo>
                  <a:lnTo>
                    <a:pt x="4541901" y="1950720"/>
                  </a:lnTo>
                  <a:cubicBezTo>
                    <a:pt x="4437888" y="1544288"/>
                    <a:pt x="4288346" y="1154144"/>
                    <a:pt x="4093178" y="793242"/>
                  </a:cubicBezTo>
                  <a:cubicBezTo>
                    <a:pt x="4691444" y="998030"/>
                    <a:pt x="5188839" y="1410938"/>
                    <a:pt x="5500974" y="1950720"/>
                  </a:cubicBezTo>
                  <a:moveTo>
                    <a:pt x="3251168" y="0"/>
                  </a:moveTo>
                  <a:cubicBezTo>
                    <a:pt x="1453229" y="0"/>
                    <a:pt x="0" y="1463040"/>
                    <a:pt x="0" y="3251168"/>
                  </a:cubicBezTo>
                  <a:cubicBezTo>
                    <a:pt x="0" y="5039297"/>
                    <a:pt x="1456563" y="6502432"/>
                    <a:pt x="3251168" y="6502432"/>
                  </a:cubicBezTo>
                  <a:cubicBezTo>
                    <a:pt x="5045774" y="6502432"/>
                    <a:pt x="6502432" y="5045869"/>
                    <a:pt x="6502432" y="3251168"/>
                  </a:cubicBezTo>
                  <a:cubicBezTo>
                    <a:pt x="6502432" y="1456468"/>
                    <a:pt x="5045869" y="0"/>
                    <a:pt x="3251168" y="0"/>
                  </a:cubicBezTo>
                  <a:lnTo>
                    <a:pt x="32511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400"/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0" y="1790"/>
              <a:ext cx="1700" cy="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带</a:t>
              </a:r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宽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392749" y="631825"/>
            <a:ext cx="943610" cy="956945"/>
            <a:chOff x="8987" y="995"/>
            <a:chExt cx="1700" cy="1507"/>
          </a:xfrm>
        </p:grpSpPr>
        <p:sp>
          <p:nvSpPr>
            <p:cNvPr id="64" name="wifi-signal_58689"/>
            <p:cNvSpPr/>
            <p:nvPr/>
          </p:nvSpPr>
          <p:spPr>
            <a:xfrm rot="2338563">
              <a:off x="9274" y="995"/>
              <a:ext cx="974" cy="685"/>
            </a:xfrm>
            <a:custGeom>
              <a:avLst/>
              <a:gdLst>
                <a:gd name="connsiteX0" fmla="*/ 303910 w 607872"/>
                <a:gd name="connsiteY0" fmla="*/ 356337 h 472012"/>
                <a:gd name="connsiteX1" fmla="*/ 278545 w 607872"/>
                <a:gd name="connsiteY1" fmla="*/ 366812 h 472012"/>
                <a:gd name="connsiteX2" fmla="*/ 278545 w 607872"/>
                <a:gd name="connsiteY2" fmla="*/ 417528 h 472012"/>
                <a:gd name="connsiteX3" fmla="*/ 303910 w 607872"/>
                <a:gd name="connsiteY3" fmla="*/ 428003 h 472012"/>
                <a:gd name="connsiteX4" fmla="*/ 329275 w 607872"/>
                <a:gd name="connsiteY4" fmla="*/ 417528 h 472012"/>
                <a:gd name="connsiteX5" fmla="*/ 339844 w 607872"/>
                <a:gd name="connsiteY5" fmla="*/ 392132 h 472012"/>
                <a:gd name="connsiteX6" fmla="*/ 329275 w 607872"/>
                <a:gd name="connsiteY6" fmla="*/ 366812 h 472012"/>
                <a:gd name="connsiteX7" fmla="*/ 303910 w 607872"/>
                <a:gd name="connsiteY7" fmla="*/ 356337 h 472012"/>
                <a:gd name="connsiteX8" fmla="*/ 303908 w 607872"/>
                <a:gd name="connsiteY8" fmla="*/ 355844 h 472012"/>
                <a:gd name="connsiteX9" fmla="*/ 329638 w 607872"/>
                <a:gd name="connsiteY9" fmla="*/ 366469 h 472012"/>
                <a:gd name="connsiteX10" fmla="*/ 329638 w 607872"/>
                <a:gd name="connsiteY10" fmla="*/ 417860 h 472012"/>
                <a:gd name="connsiteX11" fmla="*/ 303908 w 607872"/>
                <a:gd name="connsiteY11" fmla="*/ 428561 h 472012"/>
                <a:gd name="connsiteX12" fmla="*/ 278178 w 607872"/>
                <a:gd name="connsiteY12" fmla="*/ 417860 h 472012"/>
                <a:gd name="connsiteX13" fmla="*/ 278178 w 607872"/>
                <a:gd name="connsiteY13" fmla="*/ 366469 h 472012"/>
                <a:gd name="connsiteX14" fmla="*/ 303908 w 607872"/>
                <a:gd name="connsiteY14" fmla="*/ 355844 h 472012"/>
                <a:gd name="connsiteX15" fmla="*/ 303910 w 607872"/>
                <a:gd name="connsiteY15" fmla="*/ 355282 h 472012"/>
                <a:gd name="connsiteX16" fmla="*/ 277790 w 607872"/>
                <a:gd name="connsiteY16" fmla="*/ 366134 h 472012"/>
                <a:gd name="connsiteX17" fmla="*/ 277790 w 607872"/>
                <a:gd name="connsiteY17" fmla="*/ 418206 h 472012"/>
                <a:gd name="connsiteX18" fmla="*/ 303910 w 607872"/>
                <a:gd name="connsiteY18" fmla="*/ 428983 h 472012"/>
                <a:gd name="connsiteX19" fmla="*/ 330030 w 607872"/>
                <a:gd name="connsiteY19" fmla="*/ 418206 h 472012"/>
                <a:gd name="connsiteX20" fmla="*/ 340825 w 607872"/>
                <a:gd name="connsiteY20" fmla="*/ 392132 h 472012"/>
                <a:gd name="connsiteX21" fmla="*/ 330030 w 607872"/>
                <a:gd name="connsiteY21" fmla="*/ 366134 h 472012"/>
                <a:gd name="connsiteX22" fmla="*/ 303910 w 607872"/>
                <a:gd name="connsiteY22" fmla="*/ 355282 h 472012"/>
                <a:gd name="connsiteX23" fmla="*/ 303910 w 607872"/>
                <a:gd name="connsiteY23" fmla="*/ 313307 h 472012"/>
                <a:gd name="connsiteX24" fmla="*/ 333654 w 607872"/>
                <a:gd name="connsiteY24" fmla="*/ 319035 h 472012"/>
                <a:gd name="connsiteX25" fmla="*/ 359774 w 607872"/>
                <a:gd name="connsiteY25" fmla="*/ 336367 h 472012"/>
                <a:gd name="connsiteX26" fmla="*/ 377137 w 607872"/>
                <a:gd name="connsiteY26" fmla="*/ 362516 h 472012"/>
                <a:gd name="connsiteX27" fmla="*/ 382950 w 607872"/>
                <a:gd name="connsiteY27" fmla="*/ 392132 h 472012"/>
                <a:gd name="connsiteX28" fmla="*/ 377137 w 607872"/>
                <a:gd name="connsiteY28" fmla="*/ 421823 h 472012"/>
                <a:gd name="connsiteX29" fmla="*/ 359774 w 607872"/>
                <a:gd name="connsiteY29" fmla="*/ 447898 h 472012"/>
                <a:gd name="connsiteX30" fmla="*/ 333654 w 607872"/>
                <a:gd name="connsiteY30" fmla="*/ 465230 h 472012"/>
                <a:gd name="connsiteX31" fmla="*/ 303910 w 607872"/>
                <a:gd name="connsiteY31" fmla="*/ 471033 h 472012"/>
                <a:gd name="connsiteX32" fmla="*/ 274242 w 607872"/>
                <a:gd name="connsiteY32" fmla="*/ 465230 h 472012"/>
                <a:gd name="connsiteX33" fmla="*/ 248046 w 607872"/>
                <a:gd name="connsiteY33" fmla="*/ 447898 h 472012"/>
                <a:gd name="connsiteX34" fmla="*/ 230683 w 607872"/>
                <a:gd name="connsiteY34" fmla="*/ 421823 h 472012"/>
                <a:gd name="connsiteX35" fmla="*/ 224870 w 607872"/>
                <a:gd name="connsiteY35" fmla="*/ 392132 h 472012"/>
                <a:gd name="connsiteX36" fmla="*/ 230683 w 607872"/>
                <a:gd name="connsiteY36" fmla="*/ 362516 h 472012"/>
                <a:gd name="connsiteX37" fmla="*/ 248046 w 607872"/>
                <a:gd name="connsiteY37" fmla="*/ 336367 h 472012"/>
                <a:gd name="connsiteX38" fmla="*/ 274242 w 607872"/>
                <a:gd name="connsiteY38" fmla="*/ 319035 h 472012"/>
                <a:gd name="connsiteX39" fmla="*/ 303910 w 607872"/>
                <a:gd name="connsiteY39" fmla="*/ 313307 h 472012"/>
                <a:gd name="connsiteX40" fmla="*/ 303908 w 607872"/>
                <a:gd name="connsiteY40" fmla="*/ 312816 h 472012"/>
                <a:gd name="connsiteX41" fmla="*/ 274028 w 607872"/>
                <a:gd name="connsiteY41" fmla="*/ 318619 h 472012"/>
                <a:gd name="connsiteX42" fmla="*/ 247694 w 607872"/>
                <a:gd name="connsiteY42" fmla="*/ 336025 h 472012"/>
                <a:gd name="connsiteX43" fmla="*/ 230264 w 607872"/>
                <a:gd name="connsiteY43" fmla="*/ 362324 h 472012"/>
                <a:gd name="connsiteX44" fmla="*/ 224454 w 607872"/>
                <a:gd name="connsiteY44" fmla="*/ 392165 h 472012"/>
                <a:gd name="connsiteX45" fmla="*/ 230264 w 607872"/>
                <a:gd name="connsiteY45" fmla="*/ 422005 h 472012"/>
                <a:gd name="connsiteX46" fmla="*/ 247694 w 607872"/>
                <a:gd name="connsiteY46" fmla="*/ 448304 h 472012"/>
                <a:gd name="connsiteX47" fmla="*/ 274028 w 607872"/>
                <a:gd name="connsiteY47" fmla="*/ 465786 h 472012"/>
                <a:gd name="connsiteX48" fmla="*/ 303908 w 607872"/>
                <a:gd name="connsiteY48" fmla="*/ 471588 h 472012"/>
                <a:gd name="connsiteX49" fmla="*/ 333789 w 607872"/>
                <a:gd name="connsiteY49" fmla="*/ 465786 h 472012"/>
                <a:gd name="connsiteX50" fmla="*/ 360122 w 607872"/>
                <a:gd name="connsiteY50" fmla="*/ 448304 h 472012"/>
                <a:gd name="connsiteX51" fmla="*/ 377552 w 607872"/>
                <a:gd name="connsiteY51" fmla="*/ 422005 h 472012"/>
                <a:gd name="connsiteX52" fmla="*/ 383438 w 607872"/>
                <a:gd name="connsiteY52" fmla="*/ 392165 h 472012"/>
                <a:gd name="connsiteX53" fmla="*/ 377552 w 607872"/>
                <a:gd name="connsiteY53" fmla="*/ 362324 h 472012"/>
                <a:gd name="connsiteX54" fmla="*/ 360122 w 607872"/>
                <a:gd name="connsiteY54" fmla="*/ 336025 h 472012"/>
                <a:gd name="connsiteX55" fmla="*/ 333789 w 607872"/>
                <a:gd name="connsiteY55" fmla="*/ 318619 h 472012"/>
                <a:gd name="connsiteX56" fmla="*/ 303908 w 607872"/>
                <a:gd name="connsiteY56" fmla="*/ 312816 h 472012"/>
                <a:gd name="connsiteX57" fmla="*/ 303910 w 607872"/>
                <a:gd name="connsiteY57" fmla="*/ 312252 h 472012"/>
                <a:gd name="connsiteX58" fmla="*/ 334031 w 607872"/>
                <a:gd name="connsiteY58" fmla="*/ 318130 h 472012"/>
                <a:gd name="connsiteX59" fmla="*/ 360529 w 607872"/>
                <a:gd name="connsiteY59" fmla="*/ 335689 h 472012"/>
                <a:gd name="connsiteX60" fmla="*/ 378118 w 607872"/>
                <a:gd name="connsiteY60" fmla="*/ 362140 h 472012"/>
                <a:gd name="connsiteX61" fmla="*/ 383931 w 607872"/>
                <a:gd name="connsiteY61" fmla="*/ 392132 h 472012"/>
                <a:gd name="connsiteX62" fmla="*/ 378118 w 607872"/>
                <a:gd name="connsiteY62" fmla="*/ 422200 h 472012"/>
                <a:gd name="connsiteX63" fmla="*/ 360529 w 607872"/>
                <a:gd name="connsiteY63" fmla="*/ 448651 h 472012"/>
                <a:gd name="connsiteX64" fmla="*/ 334031 w 607872"/>
                <a:gd name="connsiteY64" fmla="*/ 466210 h 472012"/>
                <a:gd name="connsiteX65" fmla="*/ 303910 w 607872"/>
                <a:gd name="connsiteY65" fmla="*/ 472012 h 472012"/>
                <a:gd name="connsiteX66" fmla="*/ 273864 w 607872"/>
                <a:gd name="connsiteY66" fmla="*/ 466210 h 472012"/>
                <a:gd name="connsiteX67" fmla="*/ 247367 w 607872"/>
                <a:gd name="connsiteY67" fmla="*/ 448651 h 472012"/>
                <a:gd name="connsiteX68" fmla="*/ 229777 w 607872"/>
                <a:gd name="connsiteY68" fmla="*/ 422200 h 472012"/>
                <a:gd name="connsiteX69" fmla="*/ 223889 w 607872"/>
                <a:gd name="connsiteY69" fmla="*/ 392132 h 472012"/>
                <a:gd name="connsiteX70" fmla="*/ 229777 w 607872"/>
                <a:gd name="connsiteY70" fmla="*/ 362140 h 472012"/>
                <a:gd name="connsiteX71" fmla="*/ 247367 w 607872"/>
                <a:gd name="connsiteY71" fmla="*/ 335689 h 472012"/>
                <a:gd name="connsiteX72" fmla="*/ 273864 w 607872"/>
                <a:gd name="connsiteY72" fmla="*/ 318130 h 472012"/>
                <a:gd name="connsiteX73" fmla="*/ 303910 w 607872"/>
                <a:gd name="connsiteY73" fmla="*/ 312252 h 472012"/>
                <a:gd name="connsiteX74" fmla="*/ 303908 w 607872"/>
                <a:gd name="connsiteY74" fmla="*/ 208936 h 472012"/>
                <a:gd name="connsiteX75" fmla="*/ 387378 w 607872"/>
                <a:gd name="connsiteY75" fmla="*/ 225142 h 472012"/>
                <a:gd name="connsiteX76" fmla="*/ 460734 w 607872"/>
                <a:gd name="connsiteY76" fmla="*/ 273838 h 472012"/>
                <a:gd name="connsiteX77" fmla="*/ 466923 w 607872"/>
                <a:gd name="connsiteY77" fmla="*/ 288688 h 472012"/>
                <a:gd name="connsiteX78" fmla="*/ 460734 w 607872"/>
                <a:gd name="connsiteY78" fmla="*/ 303538 h 472012"/>
                <a:gd name="connsiteX79" fmla="*/ 445867 w 607872"/>
                <a:gd name="connsiteY79" fmla="*/ 309719 h 472012"/>
                <a:gd name="connsiteX80" fmla="*/ 430999 w 607872"/>
                <a:gd name="connsiteY80" fmla="*/ 303538 h 472012"/>
                <a:gd name="connsiteX81" fmla="*/ 303908 w 607872"/>
                <a:gd name="connsiteY81" fmla="*/ 250998 h 472012"/>
                <a:gd name="connsiteX82" fmla="*/ 176892 w 607872"/>
                <a:gd name="connsiteY82" fmla="*/ 303538 h 472012"/>
                <a:gd name="connsiteX83" fmla="*/ 161949 w 607872"/>
                <a:gd name="connsiteY83" fmla="*/ 309719 h 472012"/>
                <a:gd name="connsiteX84" fmla="*/ 147082 w 607872"/>
                <a:gd name="connsiteY84" fmla="*/ 303538 h 472012"/>
                <a:gd name="connsiteX85" fmla="*/ 147082 w 607872"/>
                <a:gd name="connsiteY85" fmla="*/ 273838 h 472012"/>
                <a:gd name="connsiteX86" fmla="*/ 220438 w 607872"/>
                <a:gd name="connsiteY86" fmla="*/ 225142 h 472012"/>
                <a:gd name="connsiteX87" fmla="*/ 303908 w 607872"/>
                <a:gd name="connsiteY87" fmla="*/ 208936 h 472012"/>
                <a:gd name="connsiteX88" fmla="*/ 303875 w 607872"/>
                <a:gd name="connsiteY88" fmla="*/ 208450 h 472012"/>
                <a:gd name="connsiteX89" fmla="*/ 220254 w 607872"/>
                <a:gd name="connsiteY89" fmla="*/ 224721 h 472012"/>
                <a:gd name="connsiteX90" fmla="*/ 146670 w 607872"/>
                <a:gd name="connsiteY90" fmla="*/ 273458 h 472012"/>
                <a:gd name="connsiteX91" fmla="*/ 146670 w 607872"/>
                <a:gd name="connsiteY91" fmla="*/ 303890 h 472012"/>
                <a:gd name="connsiteX92" fmla="*/ 177160 w 607872"/>
                <a:gd name="connsiteY92" fmla="*/ 303890 h 472012"/>
                <a:gd name="connsiteX93" fmla="*/ 303875 w 607872"/>
                <a:gd name="connsiteY93" fmla="*/ 251462 h 472012"/>
                <a:gd name="connsiteX94" fmla="*/ 430590 w 607872"/>
                <a:gd name="connsiteY94" fmla="*/ 303890 h 472012"/>
                <a:gd name="connsiteX95" fmla="*/ 445835 w 607872"/>
                <a:gd name="connsiteY95" fmla="*/ 310143 h 472012"/>
                <a:gd name="connsiteX96" fmla="*/ 461080 w 607872"/>
                <a:gd name="connsiteY96" fmla="*/ 303890 h 472012"/>
                <a:gd name="connsiteX97" fmla="*/ 461080 w 607872"/>
                <a:gd name="connsiteY97" fmla="*/ 273458 h 472012"/>
                <a:gd name="connsiteX98" fmla="*/ 387496 w 607872"/>
                <a:gd name="connsiteY98" fmla="*/ 224721 h 472012"/>
                <a:gd name="connsiteX99" fmla="*/ 303875 w 607872"/>
                <a:gd name="connsiteY99" fmla="*/ 208450 h 472012"/>
                <a:gd name="connsiteX100" fmla="*/ 303908 w 607872"/>
                <a:gd name="connsiteY100" fmla="*/ 207956 h 472012"/>
                <a:gd name="connsiteX101" fmla="*/ 387755 w 607872"/>
                <a:gd name="connsiteY101" fmla="*/ 224238 h 472012"/>
                <a:gd name="connsiteX102" fmla="*/ 461489 w 607872"/>
                <a:gd name="connsiteY102" fmla="*/ 273084 h 472012"/>
                <a:gd name="connsiteX103" fmla="*/ 467904 w 607872"/>
                <a:gd name="connsiteY103" fmla="*/ 288688 h 472012"/>
                <a:gd name="connsiteX104" fmla="*/ 461489 w 607872"/>
                <a:gd name="connsiteY104" fmla="*/ 304291 h 472012"/>
                <a:gd name="connsiteX105" fmla="*/ 445867 w 607872"/>
                <a:gd name="connsiteY105" fmla="*/ 310699 h 472012"/>
                <a:gd name="connsiteX106" fmla="*/ 430245 w 607872"/>
                <a:gd name="connsiteY106" fmla="*/ 304291 h 472012"/>
                <a:gd name="connsiteX107" fmla="*/ 303908 w 607872"/>
                <a:gd name="connsiteY107" fmla="*/ 251978 h 472012"/>
                <a:gd name="connsiteX108" fmla="*/ 177572 w 607872"/>
                <a:gd name="connsiteY108" fmla="*/ 304291 h 472012"/>
                <a:gd name="connsiteX109" fmla="*/ 161949 w 607872"/>
                <a:gd name="connsiteY109" fmla="*/ 310699 h 472012"/>
                <a:gd name="connsiteX110" fmla="*/ 146403 w 607872"/>
                <a:gd name="connsiteY110" fmla="*/ 304291 h 472012"/>
                <a:gd name="connsiteX111" fmla="*/ 146403 w 607872"/>
                <a:gd name="connsiteY111" fmla="*/ 273084 h 472012"/>
                <a:gd name="connsiteX112" fmla="*/ 220061 w 607872"/>
                <a:gd name="connsiteY112" fmla="*/ 224238 h 472012"/>
                <a:gd name="connsiteX113" fmla="*/ 303908 w 607872"/>
                <a:gd name="connsiteY113" fmla="*/ 207956 h 472012"/>
                <a:gd name="connsiteX114" fmla="*/ 303910 w 607872"/>
                <a:gd name="connsiteY114" fmla="*/ 103938 h 472012"/>
                <a:gd name="connsiteX115" fmla="*/ 423086 w 607872"/>
                <a:gd name="connsiteY115" fmla="*/ 127065 h 472012"/>
                <a:gd name="connsiteX116" fmla="*/ 527846 w 607872"/>
                <a:gd name="connsiteY116" fmla="*/ 196446 h 472012"/>
                <a:gd name="connsiteX117" fmla="*/ 534034 w 607872"/>
                <a:gd name="connsiteY117" fmla="*/ 211362 h 472012"/>
                <a:gd name="connsiteX118" fmla="*/ 527846 w 607872"/>
                <a:gd name="connsiteY118" fmla="*/ 226202 h 472012"/>
                <a:gd name="connsiteX119" fmla="*/ 512977 w 607872"/>
                <a:gd name="connsiteY119" fmla="*/ 232379 h 472012"/>
                <a:gd name="connsiteX120" fmla="*/ 498033 w 607872"/>
                <a:gd name="connsiteY120" fmla="*/ 226202 h 472012"/>
                <a:gd name="connsiteX121" fmla="*/ 407236 w 607872"/>
                <a:gd name="connsiteY121" fmla="*/ 166012 h 472012"/>
                <a:gd name="connsiteX122" fmla="*/ 303910 w 607872"/>
                <a:gd name="connsiteY122" fmla="*/ 145898 h 472012"/>
                <a:gd name="connsiteX123" fmla="*/ 200585 w 607872"/>
                <a:gd name="connsiteY123" fmla="*/ 166012 h 472012"/>
                <a:gd name="connsiteX124" fmla="*/ 109788 w 607872"/>
                <a:gd name="connsiteY124" fmla="*/ 226202 h 472012"/>
                <a:gd name="connsiteX125" fmla="*/ 94920 w 607872"/>
                <a:gd name="connsiteY125" fmla="*/ 232379 h 472012"/>
                <a:gd name="connsiteX126" fmla="*/ 79975 w 607872"/>
                <a:gd name="connsiteY126" fmla="*/ 226202 h 472012"/>
                <a:gd name="connsiteX127" fmla="*/ 73862 w 607872"/>
                <a:gd name="connsiteY127" fmla="*/ 211362 h 472012"/>
                <a:gd name="connsiteX128" fmla="*/ 79975 w 607872"/>
                <a:gd name="connsiteY128" fmla="*/ 196446 h 472012"/>
                <a:gd name="connsiteX129" fmla="*/ 184735 w 607872"/>
                <a:gd name="connsiteY129" fmla="*/ 127065 h 472012"/>
                <a:gd name="connsiteX130" fmla="*/ 303910 w 607872"/>
                <a:gd name="connsiteY130" fmla="*/ 103938 h 472012"/>
                <a:gd name="connsiteX131" fmla="*/ 303910 w 607872"/>
                <a:gd name="connsiteY131" fmla="*/ 103378 h 472012"/>
                <a:gd name="connsiteX132" fmla="*/ 184602 w 607872"/>
                <a:gd name="connsiteY132" fmla="*/ 126593 h 472012"/>
                <a:gd name="connsiteX133" fmla="*/ 79708 w 607872"/>
                <a:gd name="connsiteY133" fmla="*/ 196164 h 472012"/>
                <a:gd name="connsiteX134" fmla="*/ 79708 w 607872"/>
                <a:gd name="connsiteY134" fmla="*/ 226615 h 472012"/>
                <a:gd name="connsiteX135" fmla="*/ 110195 w 607872"/>
                <a:gd name="connsiteY135" fmla="*/ 226615 h 472012"/>
                <a:gd name="connsiteX136" fmla="*/ 200827 w 607872"/>
                <a:gd name="connsiteY136" fmla="*/ 166466 h 472012"/>
                <a:gd name="connsiteX137" fmla="*/ 303910 w 607872"/>
                <a:gd name="connsiteY137" fmla="*/ 146417 h 472012"/>
                <a:gd name="connsiteX138" fmla="*/ 407069 w 607872"/>
                <a:gd name="connsiteY138" fmla="*/ 166466 h 472012"/>
                <a:gd name="connsiteX139" fmla="*/ 497700 w 607872"/>
                <a:gd name="connsiteY139" fmla="*/ 226615 h 472012"/>
                <a:gd name="connsiteX140" fmla="*/ 512944 w 607872"/>
                <a:gd name="connsiteY140" fmla="*/ 232871 h 472012"/>
                <a:gd name="connsiteX141" fmla="*/ 528188 w 607872"/>
                <a:gd name="connsiteY141" fmla="*/ 226615 h 472012"/>
                <a:gd name="connsiteX142" fmla="*/ 528188 w 607872"/>
                <a:gd name="connsiteY142" fmla="*/ 196164 h 472012"/>
                <a:gd name="connsiteX143" fmla="*/ 423218 w 607872"/>
                <a:gd name="connsiteY143" fmla="*/ 126593 h 472012"/>
                <a:gd name="connsiteX144" fmla="*/ 303910 w 607872"/>
                <a:gd name="connsiteY144" fmla="*/ 103378 h 472012"/>
                <a:gd name="connsiteX145" fmla="*/ 303910 w 607872"/>
                <a:gd name="connsiteY145" fmla="*/ 102884 h 472012"/>
                <a:gd name="connsiteX146" fmla="*/ 423463 w 607872"/>
                <a:gd name="connsiteY146" fmla="*/ 126086 h 472012"/>
                <a:gd name="connsiteX147" fmla="*/ 528525 w 607872"/>
                <a:gd name="connsiteY147" fmla="*/ 195768 h 472012"/>
                <a:gd name="connsiteX148" fmla="*/ 528525 w 607872"/>
                <a:gd name="connsiteY148" fmla="*/ 226880 h 472012"/>
                <a:gd name="connsiteX149" fmla="*/ 512977 w 607872"/>
                <a:gd name="connsiteY149" fmla="*/ 233359 h 472012"/>
                <a:gd name="connsiteX150" fmla="*/ 497354 w 607872"/>
                <a:gd name="connsiteY150" fmla="*/ 226880 h 472012"/>
                <a:gd name="connsiteX151" fmla="*/ 406859 w 607872"/>
                <a:gd name="connsiteY151" fmla="*/ 166916 h 472012"/>
                <a:gd name="connsiteX152" fmla="*/ 303910 w 607872"/>
                <a:gd name="connsiteY152" fmla="*/ 146953 h 472012"/>
                <a:gd name="connsiteX153" fmla="*/ 200962 w 607872"/>
                <a:gd name="connsiteY153" fmla="*/ 166916 h 472012"/>
                <a:gd name="connsiteX154" fmla="*/ 110467 w 607872"/>
                <a:gd name="connsiteY154" fmla="*/ 226880 h 472012"/>
                <a:gd name="connsiteX155" fmla="*/ 94920 w 607872"/>
                <a:gd name="connsiteY155" fmla="*/ 233359 h 472012"/>
                <a:gd name="connsiteX156" fmla="*/ 79296 w 607872"/>
                <a:gd name="connsiteY156" fmla="*/ 226880 h 472012"/>
                <a:gd name="connsiteX157" fmla="*/ 79296 w 607872"/>
                <a:gd name="connsiteY157" fmla="*/ 195768 h 472012"/>
                <a:gd name="connsiteX158" fmla="*/ 184358 w 607872"/>
                <a:gd name="connsiteY158" fmla="*/ 126086 h 472012"/>
                <a:gd name="connsiteX159" fmla="*/ 303910 w 607872"/>
                <a:gd name="connsiteY159" fmla="*/ 102884 h 472012"/>
                <a:gd name="connsiteX160" fmla="*/ 303908 w 607872"/>
                <a:gd name="connsiteY160" fmla="*/ 979 h 472012"/>
                <a:gd name="connsiteX161" fmla="*/ 461871 w 607872"/>
                <a:gd name="connsiteY161" fmla="*/ 31653 h 472012"/>
                <a:gd name="connsiteX162" fmla="*/ 600664 w 607872"/>
                <a:gd name="connsiteY162" fmla="*/ 123748 h 472012"/>
                <a:gd name="connsiteX163" fmla="*/ 600664 w 607872"/>
                <a:gd name="connsiteY163" fmla="*/ 153442 h 472012"/>
                <a:gd name="connsiteX164" fmla="*/ 585796 w 607872"/>
                <a:gd name="connsiteY164" fmla="*/ 159622 h 472012"/>
                <a:gd name="connsiteX165" fmla="*/ 570928 w 607872"/>
                <a:gd name="connsiteY165" fmla="*/ 153442 h 472012"/>
                <a:gd name="connsiteX166" fmla="*/ 446022 w 607872"/>
                <a:gd name="connsiteY166" fmla="*/ 70616 h 472012"/>
                <a:gd name="connsiteX167" fmla="*/ 303908 w 607872"/>
                <a:gd name="connsiteY167" fmla="*/ 43033 h 472012"/>
                <a:gd name="connsiteX168" fmla="*/ 161794 w 607872"/>
                <a:gd name="connsiteY168" fmla="*/ 70616 h 472012"/>
                <a:gd name="connsiteX169" fmla="*/ 36887 w 607872"/>
                <a:gd name="connsiteY169" fmla="*/ 153442 h 472012"/>
                <a:gd name="connsiteX170" fmla="*/ 22019 w 607872"/>
                <a:gd name="connsiteY170" fmla="*/ 159622 h 472012"/>
                <a:gd name="connsiteX171" fmla="*/ 7151 w 607872"/>
                <a:gd name="connsiteY171" fmla="*/ 153442 h 472012"/>
                <a:gd name="connsiteX172" fmla="*/ 7151 w 607872"/>
                <a:gd name="connsiteY172" fmla="*/ 123748 h 472012"/>
                <a:gd name="connsiteX173" fmla="*/ 146020 w 607872"/>
                <a:gd name="connsiteY173" fmla="*/ 31653 h 472012"/>
                <a:gd name="connsiteX174" fmla="*/ 303908 w 607872"/>
                <a:gd name="connsiteY174" fmla="*/ 979 h 472012"/>
                <a:gd name="connsiteX175" fmla="*/ 303908 w 607872"/>
                <a:gd name="connsiteY175" fmla="*/ 494 h 472012"/>
                <a:gd name="connsiteX176" fmla="*/ 145813 w 607872"/>
                <a:gd name="connsiteY176" fmla="*/ 31168 h 472012"/>
                <a:gd name="connsiteX177" fmla="*/ 6809 w 607872"/>
                <a:gd name="connsiteY177" fmla="*/ 123341 h 472012"/>
                <a:gd name="connsiteX178" fmla="*/ 6809 w 607872"/>
                <a:gd name="connsiteY178" fmla="*/ 153789 h 472012"/>
                <a:gd name="connsiteX179" fmla="*/ 37297 w 607872"/>
                <a:gd name="connsiteY179" fmla="*/ 153789 h 472012"/>
                <a:gd name="connsiteX180" fmla="*/ 162037 w 607872"/>
                <a:gd name="connsiteY180" fmla="*/ 71112 h 472012"/>
                <a:gd name="connsiteX181" fmla="*/ 303908 w 607872"/>
                <a:gd name="connsiteY181" fmla="*/ 43528 h 472012"/>
                <a:gd name="connsiteX182" fmla="*/ 445779 w 607872"/>
                <a:gd name="connsiteY182" fmla="*/ 71112 h 472012"/>
                <a:gd name="connsiteX183" fmla="*/ 570520 w 607872"/>
                <a:gd name="connsiteY183" fmla="*/ 153789 h 472012"/>
                <a:gd name="connsiteX184" fmla="*/ 585764 w 607872"/>
                <a:gd name="connsiteY184" fmla="*/ 160120 h 472012"/>
                <a:gd name="connsiteX185" fmla="*/ 601007 w 607872"/>
                <a:gd name="connsiteY185" fmla="*/ 153789 h 472012"/>
                <a:gd name="connsiteX186" fmla="*/ 601007 w 607872"/>
                <a:gd name="connsiteY186" fmla="*/ 123341 h 472012"/>
                <a:gd name="connsiteX187" fmla="*/ 462004 w 607872"/>
                <a:gd name="connsiteY187" fmla="*/ 31168 h 472012"/>
                <a:gd name="connsiteX188" fmla="*/ 303908 w 607872"/>
                <a:gd name="connsiteY188" fmla="*/ 494 h 472012"/>
                <a:gd name="connsiteX189" fmla="*/ 303908 w 607872"/>
                <a:gd name="connsiteY189" fmla="*/ 0 h 472012"/>
                <a:gd name="connsiteX190" fmla="*/ 462248 w 607872"/>
                <a:gd name="connsiteY190" fmla="*/ 30748 h 472012"/>
                <a:gd name="connsiteX191" fmla="*/ 601419 w 607872"/>
                <a:gd name="connsiteY191" fmla="*/ 123070 h 472012"/>
                <a:gd name="connsiteX192" fmla="*/ 601419 w 607872"/>
                <a:gd name="connsiteY192" fmla="*/ 154195 h 472012"/>
                <a:gd name="connsiteX193" fmla="*/ 585796 w 607872"/>
                <a:gd name="connsiteY193" fmla="*/ 160677 h 472012"/>
                <a:gd name="connsiteX194" fmla="*/ 570174 w 607872"/>
                <a:gd name="connsiteY194" fmla="*/ 154195 h 472012"/>
                <a:gd name="connsiteX195" fmla="*/ 445645 w 607872"/>
                <a:gd name="connsiteY195" fmla="*/ 71596 h 472012"/>
                <a:gd name="connsiteX196" fmla="*/ 303908 w 607872"/>
                <a:gd name="connsiteY196" fmla="*/ 44013 h 472012"/>
                <a:gd name="connsiteX197" fmla="*/ 162171 w 607872"/>
                <a:gd name="connsiteY197" fmla="*/ 71596 h 472012"/>
                <a:gd name="connsiteX198" fmla="*/ 37642 w 607872"/>
                <a:gd name="connsiteY198" fmla="*/ 154195 h 472012"/>
                <a:gd name="connsiteX199" fmla="*/ 22019 w 607872"/>
                <a:gd name="connsiteY199" fmla="*/ 160677 h 472012"/>
                <a:gd name="connsiteX200" fmla="*/ 6396 w 607872"/>
                <a:gd name="connsiteY200" fmla="*/ 154195 h 472012"/>
                <a:gd name="connsiteX201" fmla="*/ 6396 w 607872"/>
                <a:gd name="connsiteY201" fmla="*/ 123070 h 472012"/>
                <a:gd name="connsiteX202" fmla="*/ 145643 w 607872"/>
                <a:gd name="connsiteY202" fmla="*/ 30748 h 472012"/>
                <a:gd name="connsiteX203" fmla="*/ 303908 w 607872"/>
                <a:gd name="connsiteY203" fmla="*/ 0 h 472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</a:cxnLst>
              <a:rect l="l" t="t" r="r" b="b"/>
              <a:pathLst>
                <a:path w="607872" h="472012">
                  <a:moveTo>
                    <a:pt x="303910" y="356337"/>
                  </a:moveTo>
                  <a:cubicBezTo>
                    <a:pt x="294323" y="356337"/>
                    <a:pt x="285339" y="360030"/>
                    <a:pt x="278545" y="366812"/>
                  </a:cubicBezTo>
                  <a:cubicBezTo>
                    <a:pt x="264503" y="380753"/>
                    <a:pt x="264503" y="403511"/>
                    <a:pt x="278545" y="417528"/>
                  </a:cubicBezTo>
                  <a:cubicBezTo>
                    <a:pt x="285339" y="424235"/>
                    <a:pt x="294323" y="428003"/>
                    <a:pt x="303910" y="428003"/>
                  </a:cubicBezTo>
                  <a:cubicBezTo>
                    <a:pt x="313497" y="428003"/>
                    <a:pt x="322556" y="424235"/>
                    <a:pt x="329275" y="417528"/>
                  </a:cubicBezTo>
                  <a:cubicBezTo>
                    <a:pt x="336069" y="410746"/>
                    <a:pt x="339844" y="401703"/>
                    <a:pt x="339844" y="392132"/>
                  </a:cubicBezTo>
                  <a:cubicBezTo>
                    <a:pt x="339844" y="382562"/>
                    <a:pt x="336069" y="373594"/>
                    <a:pt x="329275" y="366812"/>
                  </a:cubicBezTo>
                  <a:cubicBezTo>
                    <a:pt x="322556" y="360030"/>
                    <a:pt x="313497" y="356337"/>
                    <a:pt x="303910" y="356337"/>
                  </a:cubicBezTo>
                  <a:close/>
                  <a:moveTo>
                    <a:pt x="303908" y="355844"/>
                  </a:moveTo>
                  <a:cubicBezTo>
                    <a:pt x="313265" y="355844"/>
                    <a:pt x="322546" y="359385"/>
                    <a:pt x="329638" y="366469"/>
                  </a:cubicBezTo>
                  <a:cubicBezTo>
                    <a:pt x="343824" y="380711"/>
                    <a:pt x="343824" y="403694"/>
                    <a:pt x="329638" y="417860"/>
                  </a:cubicBezTo>
                  <a:cubicBezTo>
                    <a:pt x="322546" y="424944"/>
                    <a:pt x="313265" y="428561"/>
                    <a:pt x="303908" y="428561"/>
                  </a:cubicBezTo>
                  <a:cubicBezTo>
                    <a:pt x="294627" y="428561"/>
                    <a:pt x="285271" y="424944"/>
                    <a:pt x="278178" y="417860"/>
                  </a:cubicBezTo>
                  <a:cubicBezTo>
                    <a:pt x="263992" y="403694"/>
                    <a:pt x="263992" y="380711"/>
                    <a:pt x="278178" y="366469"/>
                  </a:cubicBezTo>
                  <a:cubicBezTo>
                    <a:pt x="285271" y="359385"/>
                    <a:pt x="294627" y="355844"/>
                    <a:pt x="303908" y="355844"/>
                  </a:cubicBezTo>
                  <a:close/>
                  <a:moveTo>
                    <a:pt x="303910" y="355282"/>
                  </a:moveTo>
                  <a:cubicBezTo>
                    <a:pt x="294096" y="355282"/>
                    <a:pt x="284811" y="359125"/>
                    <a:pt x="277790" y="366134"/>
                  </a:cubicBezTo>
                  <a:cubicBezTo>
                    <a:pt x="263447" y="380452"/>
                    <a:pt x="263447" y="403813"/>
                    <a:pt x="277790" y="418206"/>
                  </a:cubicBezTo>
                  <a:cubicBezTo>
                    <a:pt x="284811" y="425139"/>
                    <a:pt x="294096" y="428983"/>
                    <a:pt x="303910" y="428983"/>
                  </a:cubicBezTo>
                  <a:cubicBezTo>
                    <a:pt x="313799" y="428983"/>
                    <a:pt x="323009" y="425139"/>
                    <a:pt x="330030" y="418206"/>
                  </a:cubicBezTo>
                  <a:cubicBezTo>
                    <a:pt x="336975" y="411273"/>
                    <a:pt x="340825" y="402004"/>
                    <a:pt x="340825" y="392132"/>
                  </a:cubicBezTo>
                  <a:cubicBezTo>
                    <a:pt x="340825" y="382336"/>
                    <a:pt x="336975" y="373067"/>
                    <a:pt x="330030" y="366134"/>
                  </a:cubicBezTo>
                  <a:cubicBezTo>
                    <a:pt x="323009" y="359125"/>
                    <a:pt x="313799" y="355282"/>
                    <a:pt x="303910" y="355282"/>
                  </a:cubicBezTo>
                  <a:close/>
                  <a:moveTo>
                    <a:pt x="303910" y="313307"/>
                  </a:moveTo>
                  <a:cubicBezTo>
                    <a:pt x="314177" y="313307"/>
                    <a:pt x="324142" y="315191"/>
                    <a:pt x="333654" y="319035"/>
                  </a:cubicBezTo>
                  <a:cubicBezTo>
                    <a:pt x="343468" y="323029"/>
                    <a:pt x="352300" y="328831"/>
                    <a:pt x="359774" y="336367"/>
                  </a:cubicBezTo>
                  <a:cubicBezTo>
                    <a:pt x="367323" y="343903"/>
                    <a:pt x="373136" y="352720"/>
                    <a:pt x="377137" y="362516"/>
                  </a:cubicBezTo>
                  <a:cubicBezTo>
                    <a:pt x="380987" y="371936"/>
                    <a:pt x="382950" y="381959"/>
                    <a:pt x="382950" y="392132"/>
                  </a:cubicBezTo>
                  <a:cubicBezTo>
                    <a:pt x="382950" y="402381"/>
                    <a:pt x="380987" y="412328"/>
                    <a:pt x="377137" y="421823"/>
                  </a:cubicBezTo>
                  <a:cubicBezTo>
                    <a:pt x="373136" y="431620"/>
                    <a:pt x="367323" y="440437"/>
                    <a:pt x="359774" y="447898"/>
                  </a:cubicBezTo>
                  <a:cubicBezTo>
                    <a:pt x="352300" y="455433"/>
                    <a:pt x="343468" y="461311"/>
                    <a:pt x="333654" y="465230"/>
                  </a:cubicBezTo>
                  <a:cubicBezTo>
                    <a:pt x="324142" y="469073"/>
                    <a:pt x="314177" y="471033"/>
                    <a:pt x="303910" y="471033"/>
                  </a:cubicBezTo>
                  <a:cubicBezTo>
                    <a:pt x="293643" y="471033"/>
                    <a:pt x="283678" y="469073"/>
                    <a:pt x="274242" y="465230"/>
                  </a:cubicBezTo>
                  <a:cubicBezTo>
                    <a:pt x="264352" y="461311"/>
                    <a:pt x="255595" y="455433"/>
                    <a:pt x="248046" y="447898"/>
                  </a:cubicBezTo>
                  <a:cubicBezTo>
                    <a:pt x="240497" y="440437"/>
                    <a:pt x="234684" y="431620"/>
                    <a:pt x="230683" y="421823"/>
                  </a:cubicBezTo>
                  <a:cubicBezTo>
                    <a:pt x="226833" y="412328"/>
                    <a:pt x="224870" y="402381"/>
                    <a:pt x="224870" y="392132"/>
                  </a:cubicBezTo>
                  <a:cubicBezTo>
                    <a:pt x="224870" y="381959"/>
                    <a:pt x="226833" y="371936"/>
                    <a:pt x="230683" y="362516"/>
                  </a:cubicBezTo>
                  <a:cubicBezTo>
                    <a:pt x="234684" y="352720"/>
                    <a:pt x="240497" y="343903"/>
                    <a:pt x="248046" y="336367"/>
                  </a:cubicBezTo>
                  <a:cubicBezTo>
                    <a:pt x="255595" y="328831"/>
                    <a:pt x="264352" y="323029"/>
                    <a:pt x="274242" y="319035"/>
                  </a:cubicBezTo>
                  <a:cubicBezTo>
                    <a:pt x="283678" y="315191"/>
                    <a:pt x="293643" y="313307"/>
                    <a:pt x="303910" y="313307"/>
                  </a:cubicBezTo>
                  <a:close/>
                  <a:moveTo>
                    <a:pt x="303908" y="312816"/>
                  </a:moveTo>
                  <a:cubicBezTo>
                    <a:pt x="293646" y="312816"/>
                    <a:pt x="283535" y="314775"/>
                    <a:pt x="274028" y="318619"/>
                  </a:cubicBezTo>
                  <a:cubicBezTo>
                    <a:pt x="264143" y="322612"/>
                    <a:pt x="255315" y="328490"/>
                    <a:pt x="247694" y="336025"/>
                  </a:cubicBezTo>
                  <a:cubicBezTo>
                    <a:pt x="240149" y="343636"/>
                    <a:pt x="234263" y="352453"/>
                    <a:pt x="230264" y="362324"/>
                  </a:cubicBezTo>
                  <a:cubicBezTo>
                    <a:pt x="226416" y="371894"/>
                    <a:pt x="224454" y="381916"/>
                    <a:pt x="224454" y="392165"/>
                  </a:cubicBezTo>
                  <a:cubicBezTo>
                    <a:pt x="224454" y="402488"/>
                    <a:pt x="226416" y="412510"/>
                    <a:pt x="230264" y="422005"/>
                  </a:cubicBezTo>
                  <a:cubicBezTo>
                    <a:pt x="234263" y="431876"/>
                    <a:pt x="240149" y="440768"/>
                    <a:pt x="247694" y="448304"/>
                  </a:cubicBezTo>
                  <a:cubicBezTo>
                    <a:pt x="255315" y="455914"/>
                    <a:pt x="264143" y="461717"/>
                    <a:pt x="274028" y="465786"/>
                  </a:cubicBezTo>
                  <a:cubicBezTo>
                    <a:pt x="283535" y="469629"/>
                    <a:pt x="293646" y="471588"/>
                    <a:pt x="303908" y="471588"/>
                  </a:cubicBezTo>
                  <a:cubicBezTo>
                    <a:pt x="314246" y="471588"/>
                    <a:pt x="324281" y="469629"/>
                    <a:pt x="333789" y="465786"/>
                  </a:cubicBezTo>
                  <a:cubicBezTo>
                    <a:pt x="343673" y="461717"/>
                    <a:pt x="352577" y="455914"/>
                    <a:pt x="360122" y="448304"/>
                  </a:cubicBezTo>
                  <a:cubicBezTo>
                    <a:pt x="367668" y="440768"/>
                    <a:pt x="373553" y="431876"/>
                    <a:pt x="377552" y="422005"/>
                  </a:cubicBezTo>
                  <a:cubicBezTo>
                    <a:pt x="381476" y="412510"/>
                    <a:pt x="383438" y="402488"/>
                    <a:pt x="383438" y="392165"/>
                  </a:cubicBezTo>
                  <a:cubicBezTo>
                    <a:pt x="383438" y="381916"/>
                    <a:pt x="381476" y="371894"/>
                    <a:pt x="377552" y="362324"/>
                  </a:cubicBezTo>
                  <a:cubicBezTo>
                    <a:pt x="373553" y="352453"/>
                    <a:pt x="367668" y="343636"/>
                    <a:pt x="360122" y="336025"/>
                  </a:cubicBezTo>
                  <a:cubicBezTo>
                    <a:pt x="352577" y="328490"/>
                    <a:pt x="343673" y="322612"/>
                    <a:pt x="333789" y="318619"/>
                  </a:cubicBezTo>
                  <a:cubicBezTo>
                    <a:pt x="324281" y="314775"/>
                    <a:pt x="314246" y="312816"/>
                    <a:pt x="303908" y="312816"/>
                  </a:cubicBezTo>
                  <a:close/>
                  <a:moveTo>
                    <a:pt x="303910" y="312252"/>
                  </a:moveTo>
                  <a:cubicBezTo>
                    <a:pt x="314328" y="312252"/>
                    <a:pt x="324444" y="314212"/>
                    <a:pt x="334031" y="318130"/>
                  </a:cubicBezTo>
                  <a:cubicBezTo>
                    <a:pt x="343996" y="322124"/>
                    <a:pt x="352904" y="328078"/>
                    <a:pt x="360529" y="335689"/>
                  </a:cubicBezTo>
                  <a:cubicBezTo>
                    <a:pt x="368153" y="343300"/>
                    <a:pt x="374042" y="352192"/>
                    <a:pt x="378118" y="362140"/>
                  </a:cubicBezTo>
                  <a:cubicBezTo>
                    <a:pt x="381968" y="371710"/>
                    <a:pt x="383931" y="381808"/>
                    <a:pt x="383931" y="392132"/>
                  </a:cubicBezTo>
                  <a:cubicBezTo>
                    <a:pt x="383931" y="402532"/>
                    <a:pt x="381968" y="412630"/>
                    <a:pt x="378118" y="422200"/>
                  </a:cubicBezTo>
                  <a:cubicBezTo>
                    <a:pt x="374042" y="432148"/>
                    <a:pt x="368153" y="441040"/>
                    <a:pt x="360529" y="448651"/>
                  </a:cubicBezTo>
                  <a:cubicBezTo>
                    <a:pt x="352904" y="456262"/>
                    <a:pt x="343996" y="462140"/>
                    <a:pt x="334031" y="466210"/>
                  </a:cubicBezTo>
                  <a:cubicBezTo>
                    <a:pt x="324444" y="470053"/>
                    <a:pt x="314328" y="472012"/>
                    <a:pt x="303910" y="472012"/>
                  </a:cubicBezTo>
                  <a:cubicBezTo>
                    <a:pt x="293568" y="472012"/>
                    <a:pt x="283452" y="470053"/>
                    <a:pt x="273864" y="466210"/>
                  </a:cubicBezTo>
                  <a:cubicBezTo>
                    <a:pt x="263900" y="462140"/>
                    <a:pt x="254992" y="456262"/>
                    <a:pt x="247367" y="448651"/>
                  </a:cubicBezTo>
                  <a:cubicBezTo>
                    <a:pt x="239742" y="441040"/>
                    <a:pt x="233778" y="432148"/>
                    <a:pt x="229777" y="422200"/>
                  </a:cubicBezTo>
                  <a:cubicBezTo>
                    <a:pt x="225852" y="412630"/>
                    <a:pt x="223889" y="402532"/>
                    <a:pt x="223889" y="392132"/>
                  </a:cubicBezTo>
                  <a:cubicBezTo>
                    <a:pt x="223889" y="381808"/>
                    <a:pt x="225852" y="371710"/>
                    <a:pt x="229777" y="362140"/>
                  </a:cubicBezTo>
                  <a:cubicBezTo>
                    <a:pt x="233778" y="352192"/>
                    <a:pt x="239742" y="343300"/>
                    <a:pt x="247367" y="335689"/>
                  </a:cubicBezTo>
                  <a:cubicBezTo>
                    <a:pt x="254992" y="328078"/>
                    <a:pt x="263900" y="322124"/>
                    <a:pt x="273864" y="318130"/>
                  </a:cubicBezTo>
                  <a:cubicBezTo>
                    <a:pt x="283452" y="314212"/>
                    <a:pt x="293568" y="312252"/>
                    <a:pt x="303910" y="312252"/>
                  </a:cubicBezTo>
                  <a:close/>
                  <a:moveTo>
                    <a:pt x="303908" y="208936"/>
                  </a:moveTo>
                  <a:cubicBezTo>
                    <a:pt x="332738" y="208936"/>
                    <a:pt x="360812" y="214363"/>
                    <a:pt x="387378" y="225142"/>
                  </a:cubicBezTo>
                  <a:cubicBezTo>
                    <a:pt x="414924" y="236299"/>
                    <a:pt x="439603" y="252656"/>
                    <a:pt x="460734" y="273838"/>
                  </a:cubicBezTo>
                  <a:cubicBezTo>
                    <a:pt x="464734" y="277758"/>
                    <a:pt x="466923" y="283034"/>
                    <a:pt x="466923" y="288688"/>
                  </a:cubicBezTo>
                  <a:cubicBezTo>
                    <a:pt x="466923" y="294266"/>
                    <a:pt x="464734" y="299543"/>
                    <a:pt x="460734" y="303538"/>
                  </a:cubicBezTo>
                  <a:cubicBezTo>
                    <a:pt x="456734" y="307533"/>
                    <a:pt x="451452" y="309719"/>
                    <a:pt x="445867" y="309719"/>
                  </a:cubicBezTo>
                  <a:cubicBezTo>
                    <a:pt x="440207" y="309719"/>
                    <a:pt x="434924" y="307533"/>
                    <a:pt x="430999" y="303538"/>
                  </a:cubicBezTo>
                  <a:cubicBezTo>
                    <a:pt x="397038" y="269617"/>
                    <a:pt x="351907" y="250998"/>
                    <a:pt x="303908" y="250998"/>
                  </a:cubicBezTo>
                  <a:cubicBezTo>
                    <a:pt x="255909" y="250998"/>
                    <a:pt x="210778" y="269617"/>
                    <a:pt x="176892" y="303538"/>
                  </a:cubicBezTo>
                  <a:cubicBezTo>
                    <a:pt x="172892" y="307533"/>
                    <a:pt x="167610" y="309719"/>
                    <a:pt x="161949" y="309719"/>
                  </a:cubicBezTo>
                  <a:cubicBezTo>
                    <a:pt x="156365" y="309719"/>
                    <a:pt x="151082" y="307533"/>
                    <a:pt x="147082" y="303538"/>
                  </a:cubicBezTo>
                  <a:cubicBezTo>
                    <a:pt x="138856" y="295321"/>
                    <a:pt x="138856" y="281979"/>
                    <a:pt x="147082" y="273838"/>
                  </a:cubicBezTo>
                  <a:cubicBezTo>
                    <a:pt x="168289" y="252656"/>
                    <a:pt x="192967" y="236299"/>
                    <a:pt x="220438" y="225142"/>
                  </a:cubicBezTo>
                  <a:cubicBezTo>
                    <a:pt x="247079" y="214363"/>
                    <a:pt x="275154" y="208936"/>
                    <a:pt x="303908" y="208936"/>
                  </a:cubicBezTo>
                  <a:close/>
                  <a:moveTo>
                    <a:pt x="303875" y="208450"/>
                  </a:moveTo>
                  <a:cubicBezTo>
                    <a:pt x="275045" y="208450"/>
                    <a:pt x="246895" y="213949"/>
                    <a:pt x="220254" y="224721"/>
                  </a:cubicBezTo>
                  <a:cubicBezTo>
                    <a:pt x="192632" y="235869"/>
                    <a:pt x="167877" y="252291"/>
                    <a:pt x="146670" y="273458"/>
                  </a:cubicBezTo>
                  <a:cubicBezTo>
                    <a:pt x="138293" y="281819"/>
                    <a:pt x="138293" y="295454"/>
                    <a:pt x="146670" y="303890"/>
                  </a:cubicBezTo>
                  <a:cubicBezTo>
                    <a:pt x="155123" y="312252"/>
                    <a:pt x="168783" y="312252"/>
                    <a:pt x="177160" y="303890"/>
                  </a:cubicBezTo>
                  <a:cubicBezTo>
                    <a:pt x="211046" y="270068"/>
                    <a:pt x="256027" y="251462"/>
                    <a:pt x="303875" y="251462"/>
                  </a:cubicBezTo>
                  <a:cubicBezTo>
                    <a:pt x="351723" y="251462"/>
                    <a:pt x="396779" y="270068"/>
                    <a:pt x="430590" y="303890"/>
                  </a:cubicBezTo>
                  <a:cubicBezTo>
                    <a:pt x="434816" y="308109"/>
                    <a:pt x="440325" y="310143"/>
                    <a:pt x="445835" y="310143"/>
                  </a:cubicBezTo>
                  <a:cubicBezTo>
                    <a:pt x="451344" y="310143"/>
                    <a:pt x="456853" y="308109"/>
                    <a:pt x="461080" y="303890"/>
                  </a:cubicBezTo>
                  <a:cubicBezTo>
                    <a:pt x="469457" y="295454"/>
                    <a:pt x="469457" y="281819"/>
                    <a:pt x="461080" y="273458"/>
                  </a:cubicBezTo>
                  <a:cubicBezTo>
                    <a:pt x="439873" y="252291"/>
                    <a:pt x="415118" y="235869"/>
                    <a:pt x="387496" y="224721"/>
                  </a:cubicBezTo>
                  <a:cubicBezTo>
                    <a:pt x="360855" y="213949"/>
                    <a:pt x="332780" y="208450"/>
                    <a:pt x="303875" y="208450"/>
                  </a:cubicBezTo>
                  <a:close/>
                  <a:moveTo>
                    <a:pt x="303908" y="207956"/>
                  </a:moveTo>
                  <a:cubicBezTo>
                    <a:pt x="332813" y="207956"/>
                    <a:pt x="361039" y="213383"/>
                    <a:pt x="387755" y="224238"/>
                  </a:cubicBezTo>
                  <a:cubicBezTo>
                    <a:pt x="415377" y="235394"/>
                    <a:pt x="440207" y="251827"/>
                    <a:pt x="461489" y="273084"/>
                  </a:cubicBezTo>
                  <a:cubicBezTo>
                    <a:pt x="465640" y="277230"/>
                    <a:pt x="467904" y="282808"/>
                    <a:pt x="467904" y="288688"/>
                  </a:cubicBezTo>
                  <a:cubicBezTo>
                    <a:pt x="467904" y="294567"/>
                    <a:pt x="465640" y="300070"/>
                    <a:pt x="461489" y="304291"/>
                  </a:cubicBezTo>
                  <a:cubicBezTo>
                    <a:pt x="457263" y="308437"/>
                    <a:pt x="451753" y="310699"/>
                    <a:pt x="445867" y="310699"/>
                  </a:cubicBezTo>
                  <a:cubicBezTo>
                    <a:pt x="439980" y="310699"/>
                    <a:pt x="434395" y="308437"/>
                    <a:pt x="430245" y="304291"/>
                  </a:cubicBezTo>
                  <a:cubicBezTo>
                    <a:pt x="396510" y="270521"/>
                    <a:pt x="351680" y="251978"/>
                    <a:pt x="303908" y="251978"/>
                  </a:cubicBezTo>
                  <a:cubicBezTo>
                    <a:pt x="256211" y="251978"/>
                    <a:pt x="211307" y="270521"/>
                    <a:pt x="177572" y="304291"/>
                  </a:cubicBezTo>
                  <a:cubicBezTo>
                    <a:pt x="173421" y="308437"/>
                    <a:pt x="167836" y="310699"/>
                    <a:pt x="161949" y="310699"/>
                  </a:cubicBezTo>
                  <a:cubicBezTo>
                    <a:pt x="156063" y="310699"/>
                    <a:pt x="150553" y="308437"/>
                    <a:pt x="146403" y="304291"/>
                  </a:cubicBezTo>
                  <a:cubicBezTo>
                    <a:pt x="137799" y="295698"/>
                    <a:pt x="137799" y="281677"/>
                    <a:pt x="146403" y="273084"/>
                  </a:cubicBezTo>
                  <a:cubicBezTo>
                    <a:pt x="167610" y="251827"/>
                    <a:pt x="192439" y="235394"/>
                    <a:pt x="220061" y="224238"/>
                  </a:cubicBezTo>
                  <a:cubicBezTo>
                    <a:pt x="246777" y="213383"/>
                    <a:pt x="275003" y="207956"/>
                    <a:pt x="303908" y="207956"/>
                  </a:cubicBezTo>
                  <a:close/>
                  <a:moveTo>
                    <a:pt x="303910" y="103938"/>
                  </a:moveTo>
                  <a:cubicBezTo>
                    <a:pt x="345044" y="103938"/>
                    <a:pt x="385122" y="111698"/>
                    <a:pt x="423086" y="127065"/>
                  </a:cubicBezTo>
                  <a:cubicBezTo>
                    <a:pt x="462333" y="142960"/>
                    <a:pt x="497580" y="166313"/>
                    <a:pt x="527846" y="196446"/>
                  </a:cubicBezTo>
                  <a:cubicBezTo>
                    <a:pt x="531846" y="200439"/>
                    <a:pt x="534034" y="205712"/>
                    <a:pt x="534034" y="211362"/>
                  </a:cubicBezTo>
                  <a:cubicBezTo>
                    <a:pt x="534034" y="216936"/>
                    <a:pt x="531846" y="222210"/>
                    <a:pt x="527846" y="226202"/>
                  </a:cubicBezTo>
                  <a:cubicBezTo>
                    <a:pt x="523845" y="230195"/>
                    <a:pt x="518562" y="232379"/>
                    <a:pt x="512977" y="232379"/>
                  </a:cubicBezTo>
                  <a:cubicBezTo>
                    <a:pt x="507316" y="232379"/>
                    <a:pt x="502033" y="230195"/>
                    <a:pt x="498033" y="226202"/>
                  </a:cubicBezTo>
                  <a:cubicBezTo>
                    <a:pt x="471843" y="200062"/>
                    <a:pt x="441275" y="179798"/>
                    <a:pt x="407236" y="166012"/>
                  </a:cubicBezTo>
                  <a:cubicBezTo>
                    <a:pt x="374329" y="152678"/>
                    <a:pt x="339610" y="145898"/>
                    <a:pt x="303910" y="145898"/>
                  </a:cubicBezTo>
                  <a:cubicBezTo>
                    <a:pt x="268286" y="145898"/>
                    <a:pt x="233492" y="152678"/>
                    <a:pt x="200585" y="166012"/>
                  </a:cubicBezTo>
                  <a:cubicBezTo>
                    <a:pt x="166546" y="179798"/>
                    <a:pt x="135978" y="200062"/>
                    <a:pt x="109788" y="226202"/>
                  </a:cubicBezTo>
                  <a:cubicBezTo>
                    <a:pt x="105788" y="230195"/>
                    <a:pt x="100505" y="232379"/>
                    <a:pt x="94920" y="232379"/>
                  </a:cubicBezTo>
                  <a:cubicBezTo>
                    <a:pt x="89259" y="232379"/>
                    <a:pt x="83976" y="230195"/>
                    <a:pt x="79975" y="226202"/>
                  </a:cubicBezTo>
                  <a:cubicBezTo>
                    <a:pt x="76051" y="222210"/>
                    <a:pt x="73862" y="216936"/>
                    <a:pt x="73862" y="211362"/>
                  </a:cubicBezTo>
                  <a:cubicBezTo>
                    <a:pt x="73862" y="205712"/>
                    <a:pt x="76051" y="200439"/>
                    <a:pt x="79975" y="196446"/>
                  </a:cubicBezTo>
                  <a:cubicBezTo>
                    <a:pt x="110241" y="166313"/>
                    <a:pt x="145488" y="142960"/>
                    <a:pt x="184735" y="127065"/>
                  </a:cubicBezTo>
                  <a:cubicBezTo>
                    <a:pt x="222699" y="111698"/>
                    <a:pt x="262776" y="103938"/>
                    <a:pt x="303910" y="103938"/>
                  </a:cubicBezTo>
                  <a:close/>
                  <a:moveTo>
                    <a:pt x="303910" y="103378"/>
                  </a:moveTo>
                  <a:cubicBezTo>
                    <a:pt x="262707" y="103378"/>
                    <a:pt x="222560" y="111141"/>
                    <a:pt x="184602" y="126593"/>
                  </a:cubicBezTo>
                  <a:cubicBezTo>
                    <a:pt x="145210" y="142497"/>
                    <a:pt x="109969" y="165939"/>
                    <a:pt x="79708" y="196164"/>
                  </a:cubicBezTo>
                  <a:cubicBezTo>
                    <a:pt x="71256" y="204530"/>
                    <a:pt x="71256" y="218173"/>
                    <a:pt x="79708" y="226615"/>
                  </a:cubicBezTo>
                  <a:cubicBezTo>
                    <a:pt x="88084" y="234982"/>
                    <a:pt x="101743" y="234982"/>
                    <a:pt x="110195" y="226615"/>
                  </a:cubicBezTo>
                  <a:cubicBezTo>
                    <a:pt x="136306" y="200460"/>
                    <a:pt x="166793" y="180260"/>
                    <a:pt x="200827" y="166466"/>
                  </a:cubicBezTo>
                  <a:cubicBezTo>
                    <a:pt x="233653" y="153200"/>
                    <a:pt x="268291" y="146417"/>
                    <a:pt x="303910" y="146417"/>
                  </a:cubicBezTo>
                  <a:cubicBezTo>
                    <a:pt x="339529" y="146417"/>
                    <a:pt x="374242" y="153200"/>
                    <a:pt x="407069" y="166466"/>
                  </a:cubicBezTo>
                  <a:cubicBezTo>
                    <a:pt x="441027" y="180260"/>
                    <a:pt x="471514" y="200460"/>
                    <a:pt x="497700" y="226615"/>
                  </a:cubicBezTo>
                  <a:cubicBezTo>
                    <a:pt x="501926" y="230761"/>
                    <a:pt x="507435" y="232871"/>
                    <a:pt x="512944" y="232871"/>
                  </a:cubicBezTo>
                  <a:cubicBezTo>
                    <a:pt x="518453" y="232871"/>
                    <a:pt x="523962" y="230761"/>
                    <a:pt x="528188" y="226615"/>
                  </a:cubicBezTo>
                  <a:cubicBezTo>
                    <a:pt x="536564" y="218173"/>
                    <a:pt x="536564" y="204530"/>
                    <a:pt x="528188" y="196164"/>
                  </a:cubicBezTo>
                  <a:cubicBezTo>
                    <a:pt x="497927" y="165939"/>
                    <a:pt x="462610" y="142497"/>
                    <a:pt x="423218" y="126593"/>
                  </a:cubicBezTo>
                  <a:cubicBezTo>
                    <a:pt x="385260" y="111141"/>
                    <a:pt x="345113" y="103378"/>
                    <a:pt x="303910" y="103378"/>
                  </a:cubicBezTo>
                  <a:close/>
                  <a:moveTo>
                    <a:pt x="303910" y="102884"/>
                  </a:moveTo>
                  <a:cubicBezTo>
                    <a:pt x="345195" y="102884"/>
                    <a:pt x="385348" y="110718"/>
                    <a:pt x="423463" y="126086"/>
                  </a:cubicBezTo>
                  <a:cubicBezTo>
                    <a:pt x="462861" y="142056"/>
                    <a:pt x="498259" y="165485"/>
                    <a:pt x="528525" y="195768"/>
                  </a:cubicBezTo>
                  <a:cubicBezTo>
                    <a:pt x="537129" y="204356"/>
                    <a:pt x="537129" y="218292"/>
                    <a:pt x="528525" y="226880"/>
                  </a:cubicBezTo>
                  <a:cubicBezTo>
                    <a:pt x="524374" y="231099"/>
                    <a:pt x="518864" y="233359"/>
                    <a:pt x="512977" y="233359"/>
                  </a:cubicBezTo>
                  <a:cubicBezTo>
                    <a:pt x="507090" y="233359"/>
                    <a:pt x="501505" y="231099"/>
                    <a:pt x="497354" y="226880"/>
                  </a:cubicBezTo>
                  <a:cubicBezTo>
                    <a:pt x="471239" y="200815"/>
                    <a:pt x="440823" y="180626"/>
                    <a:pt x="406859" y="166916"/>
                  </a:cubicBezTo>
                  <a:cubicBezTo>
                    <a:pt x="374102" y="153658"/>
                    <a:pt x="339459" y="146953"/>
                    <a:pt x="303910" y="146953"/>
                  </a:cubicBezTo>
                  <a:cubicBezTo>
                    <a:pt x="268362" y="146953"/>
                    <a:pt x="233719" y="153658"/>
                    <a:pt x="200962" y="166916"/>
                  </a:cubicBezTo>
                  <a:cubicBezTo>
                    <a:pt x="167074" y="180626"/>
                    <a:pt x="136582" y="200815"/>
                    <a:pt x="110467" y="226880"/>
                  </a:cubicBezTo>
                  <a:cubicBezTo>
                    <a:pt x="106316" y="231099"/>
                    <a:pt x="100807" y="233359"/>
                    <a:pt x="94920" y="233359"/>
                  </a:cubicBezTo>
                  <a:cubicBezTo>
                    <a:pt x="89032" y="233359"/>
                    <a:pt x="83447" y="231099"/>
                    <a:pt x="79296" y="226880"/>
                  </a:cubicBezTo>
                  <a:cubicBezTo>
                    <a:pt x="70692" y="218292"/>
                    <a:pt x="70692" y="204356"/>
                    <a:pt x="79296" y="195768"/>
                  </a:cubicBezTo>
                  <a:cubicBezTo>
                    <a:pt x="109637" y="165485"/>
                    <a:pt x="144960" y="142056"/>
                    <a:pt x="184358" y="126086"/>
                  </a:cubicBezTo>
                  <a:cubicBezTo>
                    <a:pt x="222473" y="110718"/>
                    <a:pt x="262701" y="102884"/>
                    <a:pt x="303910" y="102884"/>
                  </a:cubicBezTo>
                  <a:close/>
                  <a:moveTo>
                    <a:pt x="303908" y="979"/>
                  </a:moveTo>
                  <a:cubicBezTo>
                    <a:pt x="358399" y="979"/>
                    <a:pt x="411531" y="11304"/>
                    <a:pt x="461871" y="31653"/>
                  </a:cubicBezTo>
                  <a:cubicBezTo>
                    <a:pt x="513947" y="52755"/>
                    <a:pt x="560664" y="83730"/>
                    <a:pt x="600664" y="123748"/>
                  </a:cubicBezTo>
                  <a:cubicBezTo>
                    <a:pt x="608891" y="131963"/>
                    <a:pt x="608891" y="145302"/>
                    <a:pt x="600664" y="153442"/>
                  </a:cubicBezTo>
                  <a:cubicBezTo>
                    <a:pt x="596740" y="157436"/>
                    <a:pt x="591457" y="159622"/>
                    <a:pt x="585796" y="159622"/>
                  </a:cubicBezTo>
                  <a:cubicBezTo>
                    <a:pt x="580212" y="159622"/>
                    <a:pt x="574928" y="157436"/>
                    <a:pt x="570928" y="153442"/>
                  </a:cubicBezTo>
                  <a:cubicBezTo>
                    <a:pt x="534853" y="117493"/>
                    <a:pt x="492815" y="89608"/>
                    <a:pt x="446022" y="70616"/>
                  </a:cubicBezTo>
                  <a:cubicBezTo>
                    <a:pt x="400814" y="52303"/>
                    <a:pt x="352965" y="43033"/>
                    <a:pt x="303908" y="43033"/>
                  </a:cubicBezTo>
                  <a:cubicBezTo>
                    <a:pt x="254851" y="43033"/>
                    <a:pt x="207077" y="52303"/>
                    <a:pt x="161794" y="70616"/>
                  </a:cubicBezTo>
                  <a:cubicBezTo>
                    <a:pt x="115001" y="89608"/>
                    <a:pt x="72963" y="117493"/>
                    <a:pt x="36887" y="153442"/>
                  </a:cubicBezTo>
                  <a:cubicBezTo>
                    <a:pt x="32963" y="157436"/>
                    <a:pt x="27680" y="159622"/>
                    <a:pt x="22019" y="159622"/>
                  </a:cubicBezTo>
                  <a:cubicBezTo>
                    <a:pt x="16434" y="159622"/>
                    <a:pt x="11151" y="157436"/>
                    <a:pt x="7151" y="153442"/>
                  </a:cubicBezTo>
                  <a:cubicBezTo>
                    <a:pt x="-1075" y="145302"/>
                    <a:pt x="-1075" y="131963"/>
                    <a:pt x="7151" y="123748"/>
                  </a:cubicBezTo>
                  <a:cubicBezTo>
                    <a:pt x="47227" y="83730"/>
                    <a:pt x="93944" y="52755"/>
                    <a:pt x="146020" y="31653"/>
                  </a:cubicBezTo>
                  <a:cubicBezTo>
                    <a:pt x="196284" y="11304"/>
                    <a:pt x="249417" y="979"/>
                    <a:pt x="303908" y="979"/>
                  </a:cubicBezTo>
                  <a:close/>
                  <a:moveTo>
                    <a:pt x="303908" y="494"/>
                  </a:moveTo>
                  <a:cubicBezTo>
                    <a:pt x="249348" y="494"/>
                    <a:pt x="196147" y="10819"/>
                    <a:pt x="145813" y="31168"/>
                  </a:cubicBezTo>
                  <a:cubicBezTo>
                    <a:pt x="93668" y="52270"/>
                    <a:pt x="46956" y="83321"/>
                    <a:pt x="6809" y="123341"/>
                  </a:cubicBezTo>
                  <a:cubicBezTo>
                    <a:pt x="-1567" y="131782"/>
                    <a:pt x="-1567" y="145423"/>
                    <a:pt x="6809" y="153789"/>
                  </a:cubicBezTo>
                  <a:cubicBezTo>
                    <a:pt x="15261" y="162230"/>
                    <a:pt x="28920" y="162230"/>
                    <a:pt x="37297" y="153789"/>
                  </a:cubicBezTo>
                  <a:cubicBezTo>
                    <a:pt x="73293" y="117839"/>
                    <a:pt x="115250" y="90029"/>
                    <a:pt x="162037" y="71112"/>
                  </a:cubicBezTo>
                  <a:cubicBezTo>
                    <a:pt x="207164" y="52798"/>
                    <a:pt x="254933" y="43528"/>
                    <a:pt x="303908" y="43528"/>
                  </a:cubicBezTo>
                  <a:cubicBezTo>
                    <a:pt x="352884" y="43528"/>
                    <a:pt x="400652" y="52798"/>
                    <a:pt x="445779" y="71112"/>
                  </a:cubicBezTo>
                  <a:cubicBezTo>
                    <a:pt x="492566" y="90029"/>
                    <a:pt x="534524" y="117839"/>
                    <a:pt x="570520" y="153789"/>
                  </a:cubicBezTo>
                  <a:cubicBezTo>
                    <a:pt x="574746" y="158009"/>
                    <a:pt x="580255" y="160120"/>
                    <a:pt x="585764" y="160120"/>
                  </a:cubicBezTo>
                  <a:cubicBezTo>
                    <a:pt x="591272" y="160120"/>
                    <a:pt x="596781" y="158009"/>
                    <a:pt x="601007" y="153789"/>
                  </a:cubicBezTo>
                  <a:cubicBezTo>
                    <a:pt x="609459" y="145423"/>
                    <a:pt x="609459" y="131782"/>
                    <a:pt x="601007" y="123341"/>
                  </a:cubicBezTo>
                  <a:cubicBezTo>
                    <a:pt x="560936" y="83321"/>
                    <a:pt x="514149" y="52270"/>
                    <a:pt x="462004" y="31168"/>
                  </a:cubicBezTo>
                  <a:cubicBezTo>
                    <a:pt x="411670" y="10819"/>
                    <a:pt x="358468" y="494"/>
                    <a:pt x="303908" y="494"/>
                  </a:cubicBezTo>
                  <a:close/>
                  <a:moveTo>
                    <a:pt x="303908" y="0"/>
                  </a:moveTo>
                  <a:cubicBezTo>
                    <a:pt x="358550" y="0"/>
                    <a:pt x="411833" y="10325"/>
                    <a:pt x="462248" y="30748"/>
                  </a:cubicBezTo>
                  <a:cubicBezTo>
                    <a:pt x="514400" y="51926"/>
                    <a:pt x="561268" y="82976"/>
                    <a:pt x="601419" y="123070"/>
                  </a:cubicBezTo>
                  <a:cubicBezTo>
                    <a:pt x="610023" y="131661"/>
                    <a:pt x="610023" y="145604"/>
                    <a:pt x="601419" y="154195"/>
                  </a:cubicBezTo>
                  <a:cubicBezTo>
                    <a:pt x="597268" y="158340"/>
                    <a:pt x="591683" y="160677"/>
                    <a:pt x="585796" y="160677"/>
                  </a:cubicBezTo>
                  <a:cubicBezTo>
                    <a:pt x="579910" y="160677"/>
                    <a:pt x="574400" y="158340"/>
                    <a:pt x="570174" y="154195"/>
                  </a:cubicBezTo>
                  <a:cubicBezTo>
                    <a:pt x="534249" y="118247"/>
                    <a:pt x="492362" y="90512"/>
                    <a:pt x="445645" y="71596"/>
                  </a:cubicBezTo>
                  <a:cubicBezTo>
                    <a:pt x="400512" y="53282"/>
                    <a:pt x="352814" y="44013"/>
                    <a:pt x="303908" y="44013"/>
                  </a:cubicBezTo>
                  <a:cubicBezTo>
                    <a:pt x="255002" y="44013"/>
                    <a:pt x="207303" y="53282"/>
                    <a:pt x="162171" y="71596"/>
                  </a:cubicBezTo>
                  <a:cubicBezTo>
                    <a:pt x="115529" y="90512"/>
                    <a:pt x="73567" y="118247"/>
                    <a:pt x="37642" y="154195"/>
                  </a:cubicBezTo>
                  <a:cubicBezTo>
                    <a:pt x="33491" y="158340"/>
                    <a:pt x="27906" y="160677"/>
                    <a:pt x="22019" y="160677"/>
                  </a:cubicBezTo>
                  <a:cubicBezTo>
                    <a:pt x="16132" y="160677"/>
                    <a:pt x="10623" y="158340"/>
                    <a:pt x="6396" y="154195"/>
                  </a:cubicBezTo>
                  <a:cubicBezTo>
                    <a:pt x="-2132" y="145604"/>
                    <a:pt x="-2132" y="131661"/>
                    <a:pt x="6396" y="123070"/>
                  </a:cubicBezTo>
                  <a:cubicBezTo>
                    <a:pt x="46623" y="82976"/>
                    <a:pt x="93416" y="51926"/>
                    <a:pt x="145643" y="30748"/>
                  </a:cubicBezTo>
                  <a:cubicBezTo>
                    <a:pt x="196058" y="10325"/>
                    <a:pt x="249266" y="0"/>
                    <a:pt x="3039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400"/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8987" y="1583"/>
              <a:ext cx="1700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wifi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双频段</a:t>
              </a:r>
              <a:endPara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9" name="矩形 68"/>
          <p:cNvSpPr/>
          <p:nvPr/>
        </p:nvSpPr>
        <p:spPr>
          <a:xfrm>
            <a:off x="179705" y="1504315"/>
            <a:ext cx="845820" cy="360000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2000M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1187450" y="1504315"/>
            <a:ext cx="845820" cy="360000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2000M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2195195" y="1504315"/>
            <a:ext cx="845820" cy="360000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2000M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3235325" y="1504315"/>
            <a:ext cx="845820" cy="360000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2000M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4387215" y="1504315"/>
            <a:ext cx="845820" cy="360000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2000M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5427345" y="1486535"/>
            <a:ext cx="845820" cy="331200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5G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5427345" y="4821415"/>
            <a:ext cx="845820" cy="28800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2.4G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6588125" y="2148935"/>
            <a:ext cx="845820" cy="264960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5G</a:t>
            </a:r>
            <a:endParaRPr lang="en-US" altLang="zh-CN" b="1" dirty="0">
              <a:solidFill>
                <a:srgbClr val="C00000"/>
              </a:solidFill>
            </a:endParaRPr>
          </a:p>
          <a:p>
            <a:pPr algn="ctr"/>
            <a:r>
              <a:rPr lang="en-US" altLang="zh-CN" sz="900" b="1" dirty="0">
                <a:solidFill>
                  <a:srgbClr val="C00000"/>
                </a:solidFill>
              </a:rPr>
              <a:t>(</a:t>
            </a:r>
            <a:r>
              <a:rPr lang="zh-CN" altLang="en-US" sz="900" b="1" dirty="0">
                <a:solidFill>
                  <a:srgbClr val="C00000"/>
                </a:solidFill>
              </a:rPr>
              <a:t>模拟</a:t>
            </a:r>
            <a:r>
              <a:rPr lang="en-US" altLang="zh-CN" sz="900" b="1" dirty="0">
                <a:solidFill>
                  <a:srgbClr val="C00000"/>
                </a:solidFill>
              </a:rPr>
              <a:t>80%)</a:t>
            </a:r>
            <a:endParaRPr lang="en-US" altLang="zh-CN" sz="900" b="1" dirty="0">
              <a:solidFill>
                <a:srgbClr val="C00000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6588125" y="4821415"/>
            <a:ext cx="845820" cy="28800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2.4G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7669530" y="4486735"/>
            <a:ext cx="845820" cy="330835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7669530" y="3407870"/>
            <a:ext cx="845820" cy="60960"/>
          </a:xfrm>
          <a:prstGeom prst="rect">
            <a:avLst/>
          </a:prstGeom>
          <a:solidFill>
            <a:srgbClr val="C0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8388350" y="3076177"/>
            <a:ext cx="943610" cy="9302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体验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差距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en-US" altLang="zh-CN" b="1" dirty="0">
                <a:solidFill>
                  <a:srgbClr val="C0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5.4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倍！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2" name="组合 91"/>
          <p:cNvGrpSpPr/>
          <p:nvPr/>
        </p:nvGrpSpPr>
        <p:grpSpPr>
          <a:xfrm>
            <a:off x="7565390" y="600075"/>
            <a:ext cx="943610" cy="977265"/>
            <a:chOff x="12704" y="1058"/>
            <a:chExt cx="1700" cy="1539"/>
          </a:xfrm>
        </p:grpSpPr>
        <p:sp>
          <p:nvSpPr>
            <p:cNvPr id="93" name="user_158954"/>
            <p:cNvSpPr/>
            <p:nvPr/>
          </p:nvSpPr>
          <p:spPr>
            <a:xfrm>
              <a:off x="13132" y="1058"/>
              <a:ext cx="960" cy="691"/>
            </a:xfrm>
            <a:custGeom>
              <a:avLst/>
              <a:gdLst>
                <a:gd name="connsiteX0" fmla="*/ 504375 w 609685"/>
                <a:gd name="connsiteY0" fmla="*/ 82666 h 438850"/>
                <a:gd name="connsiteX1" fmla="*/ 504375 w 609685"/>
                <a:gd name="connsiteY1" fmla="*/ 104982 h 438850"/>
                <a:gd name="connsiteX2" fmla="*/ 526728 w 609685"/>
                <a:gd name="connsiteY2" fmla="*/ 104982 h 438850"/>
                <a:gd name="connsiteX3" fmla="*/ 526728 w 609685"/>
                <a:gd name="connsiteY3" fmla="*/ 82666 h 438850"/>
                <a:gd name="connsiteX4" fmla="*/ 467246 w 609685"/>
                <a:gd name="connsiteY4" fmla="*/ 82666 h 438850"/>
                <a:gd name="connsiteX5" fmla="*/ 467246 w 609685"/>
                <a:gd name="connsiteY5" fmla="*/ 104982 h 438850"/>
                <a:gd name="connsiteX6" fmla="*/ 489598 w 609685"/>
                <a:gd name="connsiteY6" fmla="*/ 104982 h 438850"/>
                <a:gd name="connsiteX7" fmla="*/ 489598 w 609685"/>
                <a:gd name="connsiteY7" fmla="*/ 82666 h 438850"/>
                <a:gd name="connsiteX8" fmla="*/ 430209 w 609685"/>
                <a:gd name="connsiteY8" fmla="*/ 82666 h 438850"/>
                <a:gd name="connsiteX9" fmla="*/ 430209 w 609685"/>
                <a:gd name="connsiteY9" fmla="*/ 104982 h 438850"/>
                <a:gd name="connsiteX10" fmla="*/ 452562 w 609685"/>
                <a:gd name="connsiteY10" fmla="*/ 104982 h 438850"/>
                <a:gd name="connsiteX11" fmla="*/ 452562 w 609685"/>
                <a:gd name="connsiteY11" fmla="*/ 82666 h 438850"/>
                <a:gd name="connsiteX12" fmla="*/ 437598 w 609685"/>
                <a:gd name="connsiteY12" fmla="*/ 3673 h 438850"/>
                <a:gd name="connsiteX13" fmla="*/ 519339 w 609685"/>
                <a:gd name="connsiteY13" fmla="*/ 3673 h 438850"/>
                <a:gd name="connsiteX14" fmla="*/ 609685 w 609685"/>
                <a:gd name="connsiteY14" fmla="*/ 93778 h 438850"/>
                <a:gd name="connsiteX15" fmla="*/ 519339 w 609685"/>
                <a:gd name="connsiteY15" fmla="*/ 183882 h 438850"/>
                <a:gd name="connsiteX16" fmla="*/ 519339 w 609685"/>
                <a:gd name="connsiteY16" fmla="*/ 183789 h 438850"/>
                <a:gd name="connsiteX17" fmla="*/ 458174 w 609685"/>
                <a:gd name="connsiteY17" fmla="*/ 183789 h 438850"/>
                <a:gd name="connsiteX18" fmla="*/ 416648 w 609685"/>
                <a:gd name="connsiteY18" fmla="*/ 225246 h 438850"/>
                <a:gd name="connsiteX19" fmla="*/ 408979 w 609685"/>
                <a:gd name="connsiteY19" fmla="*/ 222165 h 438850"/>
                <a:gd name="connsiteX20" fmla="*/ 408979 w 609685"/>
                <a:gd name="connsiteY20" fmla="*/ 179214 h 438850"/>
                <a:gd name="connsiteX21" fmla="*/ 347252 w 609685"/>
                <a:gd name="connsiteY21" fmla="*/ 93778 h 438850"/>
                <a:gd name="connsiteX22" fmla="*/ 437598 w 609685"/>
                <a:gd name="connsiteY22" fmla="*/ 3673 h 438850"/>
                <a:gd name="connsiteX23" fmla="*/ 141867 w 609685"/>
                <a:gd name="connsiteY23" fmla="*/ 298 h 438850"/>
                <a:gd name="connsiteX24" fmla="*/ 218178 w 609685"/>
                <a:gd name="connsiteY24" fmla="*/ 859 h 438850"/>
                <a:gd name="connsiteX25" fmla="*/ 274102 w 609685"/>
                <a:gd name="connsiteY25" fmla="*/ 34012 h 438850"/>
                <a:gd name="connsiteX26" fmla="*/ 304869 w 609685"/>
                <a:gd name="connsiteY26" fmla="*/ 123945 h 438850"/>
                <a:gd name="connsiteX27" fmla="*/ 312631 w 609685"/>
                <a:gd name="connsiteY27" fmla="*/ 159526 h 438850"/>
                <a:gd name="connsiteX28" fmla="*/ 295237 w 609685"/>
                <a:gd name="connsiteY28" fmla="*/ 189503 h 438850"/>
                <a:gd name="connsiteX29" fmla="*/ 283173 w 609685"/>
                <a:gd name="connsiteY29" fmla="*/ 222563 h 438850"/>
                <a:gd name="connsiteX30" fmla="*/ 283173 w 609685"/>
                <a:gd name="connsiteY30" fmla="*/ 262906 h 438850"/>
                <a:gd name="connsiteX31" fmla="*/ 285324 w 609685"/>
                <a:gd name="connsiteY31" fmla="*/ 266362 h 438850"/>
                <a:gd name="connsiteX32" fmla="*/ 409984 w 609685"/>
                <a:gd name="connsiteY32" fmla="*/ 346302 h 438850"/>
                <a:gd name="connsiteX33" fmla="*/ 425227 w 609685"/>
                <a:gd name="connsiteY33" fmla="*/ 378801 h 438850"/>
                <a:gd name="connsiteX34" fmla="*/ 425227 w 609685"/>
                <a:gd name="connsiteY34" fmla="*/ 438663 h 438850"/>
                <a:gd name="connsiteX35" fmla="*/ 240248 w 609685"/>
                <a:gd name="connsiteY35" fmla="*/ 438663 h 438850"/>
                <a:gd name="connsiteX36" fmla="*/ 222293 w 609685"/>
                <a:gd name="connsiteY36" fmla="*/ 355641 h 438850"/>
                <a:gd name="connsiteX37" fmla="*/ 212754 w 609685"/>
                <a:gd name="connsiteY37" fmla="*/ 301756 h 438850"/>
                <a:gd name="connsiteX38" fmla="*/ 203122 w 609685"/>
                <a:gd name="connsiteY38" fmla="*/ 355641 h 438850"/>
                <a:gd name="connsiteX39" fmla="*/ 184886 w 609685"/>
                <a:gd name="connsiteY39" fmla="*/ 438850 h 438850"/>
                <a:gd name="connsiteX40" fmla="*/ 0 w 609685"/>
                <a:gd name="connsiteY40" fmla="*/ 438850 h 438850"/>
                <a:gd name="connsiteX41" fmla="*/ 0 w 609685"/>
                <a:gd name="connsiteY41" fmla="*/ 378895 h 438850"/>
                <a:gd name="connsiteX42" fmla="*/ 15244 w 609685"/>
                <a:gd name="connsiteY42" fmla="*/ 346396 h 438850"/>
                <a:gd name="connsiteX43" fmla="*/ 139903 w 609685"/>
                <a:gd name="connsiteY43" fmla="*/ 266455 h 438850"/>
                <a:gd name="connsiteX44" fmla="*/ 142054 w 609685"/>
                <a:gd name="connsiteY44" fmla="*/ 263000 h 438850"/>
                <a:gd name="connsiteX45" fmla="*/ 142054 w 609685"/>
                <a:gd name="connsiteY45" fmla="*/ 222656 h 438850"/>
                <a:gd name="connsiteX46" fmla="*/ 129897 w 609685"/>
                <a:gd name="connsiteY46" fmla="*/ 189690 h 438850"/>
                <a:gd name="connsiteX47" fmla="*/ 112596 w 609685"/>
                <a:gd name="connsiteY47" fmla="*/ 159619 h 438850"/>
                <a:gd name="connsiteX48" fmla="*/ 119797 w 609685"/>
                <a:gd name="connsiteY48" fmla="*/ 124038 h 438850"/>
                <a:gd name="connsiteX49" fmla="*/ 150471 w 609685"/>
                <a:gd name="connsiteY49" fmla="*/ 18696 h 438850"/>
                <a:gd name="connsiteX50" fmla="*/ 141867 w 609685"/>
                <a:gd name="connsiteY50" fmla="*/ 298 h 43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609685" h="438850">
                  <a:moveTo>
                    <a:pt x="504375" y="82666"/>
                  </a:moveTo>
                  <a:lnTo>
                    <a:pt x="504375" y="104982"/>
                  </a:lnTo>
                  <a:lnTo>
                    <a:pt x="526728" y="104982"/>
                  </a:lnTo>
                  <a:lnTo>
                    <a:pt x="526728" y="82666"/>
                  </a:lnTo>
                  <a:close/>
                  <a:moveTo>
                    <a:pt x="467246" y="82666"/>
                  </a:moveTo>
                  <a:lnTo>
                    <a:pt x="467246" y="104982"/>
                  </a:lnTo>
                  <a:lnTo>
                    <a:pt x="489598" y="104982"/>
                  </a:lnTo>
                  <a:lnTo>
                    <a:pt x="489598" y="82666"/>
                  </a:lnTo>
                  <a:close/>
                  <a:moveTo>
                    <a:pt x="430209" y="82666"/>
                  </a:moveTo>
                  <a:lnTo>
                    <a:pt x="430209" y="104982"/>
                  </a:lnTo>
                  <a:lnTo>
                    <a:pt x="452562" y="104982"/>
                  </a:lnTo>
                  <a:lnTo>
                    <a:pt x="452562" y="82666"/>
                  </a:lnTo>
                  <a:close/>
                  <a:moveTo>
                    <a:pt x="437598" y="3673"/>
                  </a:moveTo>
                  <a:lnTo>
                    <a:pt x="519339" y="3673"/>
                  </a:lnTo>
                  <a:cubicBezTo>
                    <a:pt x="569282" y="3673"/>
                    <a:pt x="609685" y="44010"/>
                    <a:pt x="609685" y="93778"/>
                  </a:cubicBezTo>
                  <a:cubicBezTo>
                    <a:pt x="609685" y="143545"/>
                    <a:pt x="569282" y="183882"/>
                    <a:pt x="519339" y="183882"/>
                  </a:cubicBezTo>
                  <a:lnTo>
                    <a:pt x="519339" y="183789"/>
                  </a:lnTo>
                  <a:lnTo>
                    <a:pt x="458174" y="183789"/>
                  </a:lnTo>
                  <a:lnTo>
                    <a:pt x="416648" y="225246"/>
                  </a:lnTo>
                  <a:cubicBezTo>
                    <a:pt x="413842" y="228141"/>
                    <a:pt x="408979" y="226087"/>
                    <a:pt x="408979" y="222165"/>
                  </a:cubicBezTo>
                  <a:lnTo>
                    <a:pt x="408979" y="179214"/>
                  </a:lnTo>
                  <a:cubicBezTo>
                    <a:pt x="373252" y="167355"/>
                    <a:pt x="347252" y="133648"/>
                    <a:pt x="347252" y="93778"/>
                  </a:cubicBezTo>
                  <a:cubicBezTo>
                    <a:pt x="347252" y="44010"/>
                    <a:pt x="387655" y="3673"/>
                    <a:pt x="437598" y="3673"/>
                  </a:cubicBezTo>
                  <a:close/>
                  <a:moveTo>
                    <a:pt x="141867" y="298"/>
                  </a:moveTo>
                  <a:cubicBezTo>
                    <a:pt x="141867" y="298"/>
                    <a:pt x="193302" y="5995"/>
                    <a:pt x="218178" y="859"/>
                  </a:cubicBezTo>
                  <a:cubicBezTo>
                    <a:pt x="243147" y="-4371"/>
                    <a:pt x="269800" y="15241"/>
                    <a:pt x="274102" y="34012"/>
                  </a:cubicBezTo>
                  <a:cubicBezTo>
                    <a:pt x="274102" y="34012"/>
                    <a:pt x="324415" y="34292"/>
                    <a:pt x="304869" y="123945"/>
                  </a:cubicBezTo>
                  <a:cubicBezTo>
                    <a:pt x="312725" y="123571"/>
                    <a:pt x="321235" y="128988"/>
                    <a:pt x="312631" y="159526"/>
                  </a:cubicBezTo>
                  <a:cubicBezTo>
                    <a:pt x="305992" y="182686"/>
                    <a:pt x="299913" y="189130"/>
                    <a:pt x="295237" y="189503"/>
                  </a:cubicBezTo>
                  <a:cubicBezTo>
                    <a:pt x="293647" y="199963"/>
                    <a:pt x="289532" y="211543"/>
                    <a:pt x="283173" y="222563"/>
                  </a:cubicBezTo>
                  <a:lnTo>
                    <a:pt x="283173" y="262906"/>
                  </a:lnTo>
                  <a:cubicBezTo>
                    <a:pt x="283173" y="264401"/>
                    <a:pt x="283921" y="265708"/>
                    <a:pt x="285324" y="266362"/>
                  </a:cubicBezTo>
                  <a:cubicBezTo>
                    <a:pt x="297107" y="272245"/>
                    <a:pt x="355743" y="301756"/>
                    <a:pt x="409984" y="346302"/>
                  </a:cubicBezTo>
                  <a:cubicBezTo>
                    <a:pt x="419710" y="354240"/>
                    <a:pt x="425227" y="366194"/>
                    <a:pt x="425227" y="378801"/>
                  </a:cubicBezTo>
                  <a:lnTo>
                    <a:pt x="425227" y="438663"/>
                  </a:lnTo>
                  <a:lnTo>
                    <a:pt x="240248" y="438663"/>
                  </a:lnTo>
                  <a:lnTo>
                    <a:pt x="222293" y="355641"/>
                  </a:lnTo>
                  <a:cubicBezTo>
                    <a:pt x="259232" y="304184"/>
                    <a:pt x="219581" y="301756"/>
                    <a:pt x="212754" y="301756"/>
                  </a:cubicBezTo>
                  <a:cubicBezTo>
                    <a:pt x="205834" y="301849"/>
                    <a:pt x="166182" y="304184"/>
                    <a:pt x="203122" y="355641"/>
                  </a:cubicBezTo>
                  <a:lnTo>
                    <a:pt x="184886" y="438850"/>
                  </a:lnTo>
                  <a:lnTo>
                    <a:pt x="0" y="438850"/>
                  </a:lnTo>
                  <a:lnTo>
                    <a:pt x="0" y="378895"/>
                  </a:lnTo>
                  <a:cubicBezTo>
                    <a:pt x="0" y="366474"/>
                    <a:pt x="5518" y="354427"/>
                    <a:pt x="15244" y="346396"/>
                  </a:cubicBezTo>
                  <a:cubicBezTo>
                    <a:pt x="69484" y="301849"/>
                    <a:pt x="128026" y="272339"/>
                    <a:pt x="139903" y="266455"/>
                  </a:cubicBezTo>
                  <a:cubicBezTo>
                    <a:pt x="141119" y="265895"/>
                    <a:pt x="142054" y="264494"/>
                    <a:pt x="142054" y="263000"/>
                  </a:cubicBezTo>
                  <a:lnTo>
                    <a:pt x="142054" y="222656"/>
                  </a:lnTo>
                  <a:cubicBezTo>
                    <a:pt x="135695" y="211730"/>
                    <a:pt x="131580" y="200149"/>
                    <a:pt x="129897" y="189690"/>
                  </a:cubicBezTo>
                  <a:cubicBezTo>
                    <a:pt x="125314" y="189316"/>
                    <a:pt x="119236" y="182779"/>
                    <a:pt x="112596" y="159619"/>
                  </a:cubicBezTo>
                  <a:cubicBezTo>
                    <a:pt x="104273" y="129921"/>
                    <a:pt x="112128" y="124038"/>
                    <a:pt x="119797" y="124038"/>
                  </a:cubicBezTo>
                  <a:cubicBezTo>
                    <a:pt x="115682" y="106574"/>
                    <a:pt x="105395" y="46245"/>
                    <a:pt x="150471" y="18696"/>
                  </a:cubicBezTo>
                  <a:cubicBezTo>
                    <a:pt x="150471" y="18696"/>
                    <a:pt x="141119" y="11131"/>
                    <a:pt x="141867" y="2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400"/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12704" y="1678"/>
              <a:ext cx="1700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用户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并发</a:t>
              </a:r>
              <a:endPara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6484620" y="633730"/>
            <a:ext cx="943610" cy="962660"/>
            <a:chOff x="10577" y="998"/>
            <a:chExt cx="1700" cy="1516"/>
          </a:xfrm>
        </p:grpSpPr>
        <p:sp>
          <p:nvSpPr>
            <p:cNvPr id="96" name="security-wall_75515"/>
            <p:cNvSpPr/>
            <p:nvPr/>
          </p:nvSpPr>
          <p:spPr>
            <a:xfrm>
              <a:off x="11006" y="998"/>
              <a:ext cx="858" cy="680"/>
            </a:xfrm>
            <a:custGeom>
              <a:avLst/>
              <a:gdLst>
                <a:gd name="connsiteX0" fmla="*/ 510923 w 607991"/>
                <a:gd name="connsiteY0" fmla="*/ 485702 h 600371"/>
                <a:gd name="connsiteX1" fmla="*/ 607991 w 607991"/>
                <a:gd name="connsiteY1" fmla="*/ 485702 h 600371"/>
                <a:gd name="connsiteX2" fmla="*/ 607991 w 607991"/>
                <a:gd name="connsiteY2" fmla="*/ 600371 h 600371"/>
                <a:gd name="connsiteX3" fmla="*/ 510923 w 607991"/>
                <a:gd name="connsiteY3" fmla="*/ 600371 h 600371"/>
                <a:gd name="connsiteX4" fmla="*/ 488100 w 607991"/>
                <a:gd name="connsiteY4" fmla="*/ 577572 h 600371"/>
                <a:gd name="connsiteX5" fmla="*/ 488100 w 607991"/>
                <a:gd name="connsiteY5" fmla="*/ 508501 h 600371"/>
                <a:gd name="connsiteX6" fmla="*/ 510923 w 607991"/>
                <a:gd name="connsiteY6" fmla="*/ 485702 h 600371"/>
                <a:gd name="connsiteX7" fmla="*/ 186675 w 607991"/>
                <a:gd name="connsiteY7" fmla="*/ 485702 h 600371"/>
                <a:gd name="connsiteX8" fmla="*/ 423081 w 607991"/>
                <a:gd name="connsiteY8" fmla="*/ 485702 h 600371"/>
                <a:gd name="connsiteX9" fmla="*/ 445903 w 607991"/>
                <a:gd name="connsiteY9" fmla="*/ 508501 h 600371"/>
                <a:gd name="connsiteX10" fmla="*/ 445903 w 607991"/>
                <a:gd name="connsiteY10" fmla="*/ 577572 h 600371"/>
                <a:gd name="connsiteX11" fmla="*/ 423081 w 607991"/>
                <a:gd name="connsiteY11" fmla="*/ 600371 h 600371"/>
                <a:gd name="connsiteX12" fmla="*/ 186675 w 607991"/>
                <a:gd name="connsiteY12" fmla="*/ 600371 h 600371"/>
                <a:gd name="connsiteX13" fmla="*/ 163853 w 607991"/>
                <a:gd name="connsiteY13" fmla="*/ 577572 h 600371"/>
                <a:gd name="connsiteX14" fmla="*/ 163853 w 607991"/>
                <a:gd name="connsiteY14" fmla="*/ 508501 h 600371"/>
                <a:gd name="connsiteX15" fmla="*/ 186675 w 607991"/>
                <a:gd name="connsiteY15" fmla="*/ 485702 h 600371"/>
                <a:gd name="connsiteX16" fmla="*/ 1623 w 607991"/>
                <a:gd name="connsiteY16" fmla="*/ 485702 h 600371"/>
                <a:gd name="connsiteX17" fmla="*/ 98824 w 607991"/>
                <a:gd name="connsiteY17" fmla="*/ 485702 h 600371"/>
                <a:gd name="connsiteX18" fmla="*/ 121655 w 607991"/>
                <a:gd name="connsiteY18" fmla="*/ 508501 h 600371"/>
                <a:gd name="connsiteX19" fmla="*/ 121655 w 607991"/>
                <a:gd name="connsiteY19" fmla="*/ 577572 h 600371"/>
                <a:gd name="connsiteX20" fmla="*/ 98824 w 607991"/>
                <a:gd name="connsiteY20" fmla="*/ 600371 h 600371"/>
                <a:gd name="connsiteX21" fmla="*/ 1623 w 607991"/>
                <a:gd name="connsiteY21" fmla="*/ 600371 h 600371"/>
                <a:gd name="connsiteX22" fmla="*/ 347076 w 607991"/>
                <a:gd name="connsiteY22" fmla="*/ 323754 h 600371"/>
                <a:gd name="connsiteX23" fmla="*/ 583540 w 607991"/>
                <a:gd name="connsiteY23" fmla="*/ 323754 h 600371"/>
                <a:gd name="connsiteX24" fmla="*/ 606368 w 607991"/>
                <a:gd name="connsiteY24" fmla="*/ 346548 h 600371"/>
                <a:gd name="connsiteX25" fmla="*/ 606368 w 607991"/>
                <a:gd name="connsiteY25" fmla="*/ 415699 h 600371"/>
                <a:gd name="connsiteX26" fmla="*/ 583540 w 607991"/>
                <a:gd name="connsiteY26" fmla="*/ 438493 h 600371"/>
                <a:gd name="connsiteX27" fmla="*/ 347076 w 607991"/>
                <a:gd name="connsiteY27" fmla="*/ 438493 h 600371"/>
                <a:gd name="connsiteX28" fmla="*/ 324248 w 607991"/>
                <a:gd name="connsiteY28" fmla="*/ 415699 h 600371"/>
                <a:gd name="connsiteX29" fmla="*/ 324248 w 607991"/>
                <a:gd name="connsiteY29" fmla="*/ 346548 h 600371"/>
                <a:gd name="connsiteX30" fmla="*/ 347076 w 607991"/>
                <a:gd name="connsiteY30" fmla="*/ 323754 h 600371"/>
                <a:gd name="connsiteX31" fmla="*/ 22828 w 607991"/>
                <a:gd name="connsiteY31" fmla="*/ 323754 h 600371"/>
                <a:gd name="connsiteX32" fmla="*/ 259292 w 607991"/>
                <a:gd name="connsiteY32" fmla="*/ 323754 h 600371"/>
                <a:gd name="connsiteX33" fmla="*/ 282120 w 607991"/>
                <a:gd name="connsiteY33" fmla="*/ 346548 h 600371"/>
                <a:gd name="connsiteX34" fmla="*/ 282120 w 607991"/>
                <a:gd name="connsiteY34" fmla="*/ 415699 h 600371"/>
                <a:gd name="connsiteX35" fmla="*/ 259292 w 607991"/>
                <a:gd name="connsiteY35" fmla="*/ 438493 h 600371"/>
                <a:gd name="connsiteX36" fmla="*/ 22828 w 607991"/>
                <a:gd name="connsiteY36" fmla="*/ 438493 h 600371"/>
                <a:gd name="connsiteX37" fmla="*/ 0 w 607991"/>
                <a:gd name="connsiteY37" fmla="*/ 415699 h 600371"/>
                <a:gd name="connsiteX38" fmla="*/ 0 w 607991"/>
                <a:gd name="connsiteY38" fmla="*/ 346548 h 600371"/>
                <a:gd name="connsiteX39" fmla="*/ 22828 w 607991"/>
                <a:gd name="connsiteY39" fmla="*/ 323754 h 600371"/>
                <a:gd name="connsiteX40" fmla="*/ 510923 w 607991"/>
                <a:gd name="connsiteY40" fmla="*/ 161948 h 600371"/>
                <a:gd name="connsiteX41" fmla="*/ 607991 w 607991"/>
                <a:gd name="connsiteY41" fmla="*/ 161948 h 600371"/>
                <a:gd name="connsiteX42" fmla="*/ 607991 w 607991"/>
                <a:gd name="connsiteY42" fmla="*/ 276546 h 600371"/>
                <a:gd name="connsiteX43" fmla="*/ 510923 w 607991"/>
                <a:gd name="connsiteY43" fmla="*/ 276546 h 600371"/>
                <a:gd name="connsiteX44" fmla="*/ 488100 w 607991"/>
                <a:gd name="connsiteY44" fmla="*/ 253761 h 600371"/>
                <a:gd name="connsiteX45" fmla="*/ 488100 w 607991"/>
                <a:gd name="connsiteY45" fmla="*/ 184733 h 600371"/>
                <a:gd name="connsiteX46" fmla="*/ 510923 w 607991"/>
                <a:gd name="connsiteY46" fmla="*/ 161948 h 600371"/>
                <a:gd name="connsiteX47" fmla="*/ 186675 w 607991"/>
                <a:gd name="connsiteY47" fmla="*/ 161948 h 600371"/>
                <a:gd name="connsiteX48" fmla="*/ 423081 w 607991"/>
                <a:gd name="connsiteY48" fmla="*/ 161948 h 600371"/>
                <a:gd name="connsiteX49" fmla="*/ 445903 w 607991"/>
                <a:gd name="connsiteY49" fmla="*/ 184733 h 600371"/>
                <a:gd name="connsiteX50" fmla="*/ 445903 w 607991"/>
                <a:gd name="connsiteY50" fmla="*/ 253761 h 600371"/>
                <a:gd name="connsiteX51" fmla="*/ 423081 w 607991"/>
                <a:gd name="connsiteY51" fmla="*/ 276546 h 600371"/>
                <a:gd name="connsiteX52" fmla="*/ 186675 w 607991"/>
                <a:gd name="connsiteY52" fmla="*/ 276546 h 600371"/>
                <a:gd name="connsiteX53" fmla="*/ 163853 w 607991"/>
                <a:gd name="connsiteY53" fmla="*/ 253761 h 600371"/>
                <a:gd name="connsiteX54" fmla="*/ 163853 w 607991"/>
                <a:gd name="connsiteY54" fmla="*/ 184733 h 600371"/>
                <a:gd name="connsiteX55" fmla="*/ 186675 w 607991"/>
                <a:gd name="connsiteY55" fmla="*/ 161948 h 600371"/>
                <a:gd name="connsiteX56" fmla="*/ 1623 w 607991"/>
                <a:gd name="connsiteY56" fmla="*/ 161948 h 600371"/>
                <a:gd name="connsiteX57" fmla="*/ 98824 w 607991"/>
                <a:gd name="connsiteY57" fmla="*/ 161948 h 600371"/>
                <a:gd name="connsiteX58" fmla="*/ 121655 w 607991"/>
                <a:gd name="connsiteY58" fmla="*/ 184733 h 600371"/>
                <a:gd name="connsiteX59" fmla="*/ 121655 w 607991"/>
                <a:gd name="connsiteY59" fmla="*/ 253761 h 600371"/>
                <a:gd name="connsiteX60" fmla="*/ 98824 w 607991"/>
                <a:gd name="connsiteY60" fmla="*/ 276546 h 600371"/>
                <a:gd name="connsiteX61" fmla="*/ 1623 w 607991"/>
                <a:gd name="connsiteY61" fmla="*/ 276546 h 600371"/>
                <a:gd name="connsiteX62" fmla="*/ 347076 w 607991"/>
                <a:gd name="connsiteY62" fmla="*/ 0 h 600371"/>
                <a:gd name="connsiteX63" fmla="*/ 583540 w 607991"/>
                <a:gd name="connsiteY63" fmla="*/ 0 h 600371"/>
                <a:gd name="connsiteX64" fmla="*/ 606368 w 607991"/>
                <a:gd name="connsiteY64" fmla="*/ 22794 h 600371"/>
                <a:gd name="connsiteX65" fmla="*/ 606368 w 607991"/>
                <a:gd name="connsiteY65" fmla="*/ 91945 h 600371"/>
                <a:gd name="connsiteX66" fmla="*/ 583540 w 607991"/>
                <a:gd name="connsiteY66" fmla="*/ 114739 h 600371"/>
                <a:gd name="connsiteX67" fmla="*/ 347076 w 607991"/>
                <a:gd name="connsiteY67" fmla="*/ 114739 h 600371"/>
                <a:gd name="connsiteX68" fmla="*/ 324248 w 607991"/>
                <a:gd name="connsiteY68" fmla="*/ 91945 h 600371"/>
                <a:gd name="connsiteX69" fmla="*/ 324248 w 607991"/>
                <a:gd name="connsiteY69" fmla="*/ 22794 h 600371"/>
                <a:gd name="connsiteX70" fmla="*/ 347076 w 607991"/>
                <a:gd name="connsiteY70" fmla="*/ 0 h 600371"/>
                <a:gd name="connsiteX71" fmla="*/ 22828 w 607991"/>
                <a:gd name="connsiteY71" fmla="*/ 0 h 600371"/>
                <a:gd name="connsiteX72" fmla="*/ 259292 w 607991"/>
                <a:gd name="connsiteY72" fmla="*/ 0 h 600371"/>
                <a:gd name="connsiteX73" fmla="*/ 282120 w 607991"/>
                <a:gd name="connsiteY73" fmla="*/ 22794 h 600371"/>
                <a:gd name="connsiteX74" fmla="*/ 282120 w 607991"/>
                <a:gd name="connsiteY74" fmla="*/ 91945 h 600371"/>
                <a:gd name="connsiteX75" fmla="*/ 259292 w 607991"/>
                <a:gd name="connsiteY75" fmla="*/ 114739 h 600371"/>
                <a:gd name="connsiteX76" fmla="*/ 22828 w 607991"/>
                <a:gd name="connsiteY76" fmla="*/ 114739 h 600371"/>
                <a:gd name="connsiteX77" fmla="*/ 0 w 607991"/>
                <a:gd name="connsiteY77" fmla="*/ 91945 h 600371"/>
                <a:gd name="connsiteX78" fmla="*/ 0 w 607991"/>
                <a:gd name="connsiteY78" fmla="*/ 22794 h 600371"/>
                <a:gd name="connsiteX79" fmla="*/ 22828 w 607991"/>
                <a:gd name="connsiteY79" fmla="*/ 0 h 60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607991" h="600371">
                  <a:moveTo>
                    <a:pt x="510923" y="485702"/>
                  </a:moveTo>
                  <a:lnTo>
                    <a:pt x="607991" y="485702"/>
                  </a:lnTo>
                  <a:lnTo>
                    <a:pt x="607991" y="600371"/>
                  </a:lnTo>
                  <a:lnTo>
                    <a:pt x="510923" y="600371"/>
                  </a:lnTo>
                  <a:cubicBezTo>
                    <a:pt x="498308" y="600371"/>
                    <a:pt x="488100" y="590174"/>
                    <a:pt x="488100" y="577572"/>
                  </a:cubicBezTo>
                  <a:lnTo>
                    <a:pt x="488100" y="508501"/>
                  </a:lnTo>
                  <a:cubicBezTo>
                    <a:pt x="488100" y="495899"/>
                    <a:pt x="498308" y="485702"/>
                    <a:pt x="510923" y="485702"/>
                  </a:cubicBezTo>
                  <a:close/>
                  <a:moveTo>
                    <a:pt x="186675" y="485702"/>
                  </a:moveTo>
                  <a:lnTo>
                    <a:pt x="423081" y="485702"/>
                  </a:lnTo>
                  <a:cubicBezTo>
                    <a:pt x="435696" y="485702"/>
                    <a:pt x="445903" y="495899"/>
                    <a:pt x="445903" y="508501"/>
                  </a:cubicBezTo>
                  <a:lnTo>
                    <a:pt x="445903" y="577572"/>
                  </a:lnTo>
                  <a:cubicBezTo>
                    <a:pt x="445903" y="590174"/>
                    <a:pt x="435696" y="600371"/>
                    <a:pt x="423081" y="600371"/>
                  </a:cubicBezTo>
                  <a:lnTo>
                    <a:pt x="186675" y="600371"/>
                  </a:lnTo>
                  <a:cubicBezTo>
                    <a:pt x="174060" y="600371"/>
                    <a:pt x="163853" y="590174"/>
                    <a:pt x="163853" y="577572"/>
                  </a:cubicBezTo>
                  <a:lnTo>
                    <a:pt x="163853" y="508501"/>
                  </a:lnTo>
                  <a:cubicBezTo>
                    <a:pt x="163853" y="495899"/>
                    <a:pt x="174060" y="485702"/>
                    <a:pt x="186675" y="485702"/>
                  </a:cubicBezTo>
                  <a:close/>
                  <a:moveTo>
                    <a:pt x="1623" y="485702"/>
                  </a:moveTo>
                  <a:lnTo>
                    <a:pt x="98824" y="485702"/>
                  </a:lnTo>
                  <a:cubicBezTo>
                    <a:pt x="111444" y="485702"/>
                    <a:pt x="121655" y="495899"/>
                    <a:pt x="121655" y="508501"/>
                  </a:cubicBezTo>
                  <a:lnTo>
                    <a:pt x="121655" y="577572"/>
                  </a:lnTo>
                  <a:cubicBezTo>
                    <a:pt x="121655" y="590174"/>
                    <a:pt x="111444" y="600371"/>
                    <a:pt x="98824" y="600371"/>
                  </a:cubicBezTo>
                  <a:lnTo>
                    <a:pt x="1623" y="600371"/>
                  </a:lnTo>
                  <a:close/>
                  <a:moveTo>
                    <a:pt x="347076" y="323754"/>
                  </a:moveTo>
                  <a:lnTo>
                    <a:pt x="583540" y="323754"/>
                  </a:lnTo>
                  <a:cubicBezTo>
                    <a:pt x="596158" y="323754"/>
                    <a:pt x="606368" y="333949"/>
                    <a:pt x="606368" y="346548"/>
                  </a:cubicBezTo>
                  <a:lnTo>
                    <a:pt x="606368" y="415699"/>
                  </a:lnTo>
                  <a:cubicBezTo>
                    <a:pt x="606368" y="428298"/>
                    <a:pt x="596158" y="438493"/>
                    <a:pt x="583540" y="438493"/>
                  </a:cubicBezTo>
                  <a:lnTo>
                    <a:pt x="347076" y="438493"/>
                  </a:lnTo>
                  <a:cubicBezTo>
                    <a:pt x="334458" y="438493"/>
                    <a:pt x="324248" y="428298"/>
                    <a:pt x="324248" y="415699"/>
                  </a:cubicBezTo>
                  <a:lnTo>
                    <a:pt x="324248" y="346548"/>
                  </a:lnTo>
                  <a:cubicBezTo>
                    <a:pt x="324248" y="333949"/>
                    <a:pt x="334458" y="323754"/>
                    <a:pt x="347076" y="323754"/>
                  </a:cubicBezTo>
                  <a:close/>
                  <a:moveTo>
                    <a:pt x="22828" y="323754"/>
                  </a:moveTo>
                  <a:lnTo>
                    <a:pt x="259292" y="323754"/>
                  </a:lnTo>
                  <a:cubicBezTo>
                    <a:pt x="271910" y="323754"/>
                    <a:pt x="282120" y="333949"/>
                    <a:pt x="282120" y="346548"/>
                  </a:cubicBezTo>
                  <a:lnTo>
                    <a:pt x="282120" y="415699"/>
                  </a:lnTo>
                  <a:cubicBezTo>
                    <a:pt x="282120" y="428298"/>
                    <a:pt x="271910" y="438493"/>
                    <a:pt x="259292" y="438493"/>
                  </a:cubicBezTo>
                  <a:lnTo>
                    <a:pt x="22828" y="438493"/>
                  </a:lnTo>
                  <a:cubicBezTo>
                    <a:pt x="10210" y="438493"/>
                    <a:pt x="0" y="428298"/>
                    <a:pt x="0" y="415699"/>
                  </a:cubicBezTo>
                  <a:lnTo>
                    <a:pt x="0" y="346548"/>
                  </a:lnTo>
                  <a:cubicBezTo>
                    <a:pt x="0" y="333949"/>
                    <a:pt x="10210" y="323754"/>
                    <a:pt x="22828" y="323754"/>
                  </a:cubicBezTo>
                  <a:close/>
                  <a:moveTo>
                    <a:pt x="510923" y="161948"/>
                  </a:moveTo>
                  <a:lnTo>
                    <a:pt x="607991" y="161948"/>
                  </a:lnTo>
                  <a:lnTo>
                    <a:pt x="607991" y="276546"/>
                  </a:lnTo>
                  <a:lnTo>
                    <a:pt x="510923" y="276546"/>
                  </a:lnTo>
                  <a:cubicBezTo>
                    <a:pt x="498308" y="276546"/>
                    <a:pt x="488100" y="266355"/>
                    <a:pt x="488100" y="253761"/>
                  </a:cubicBezTo>
                  <a:lnTo>
                    <a:pt x="488100" y="184733"/>
                  </a:lnTo>
                  <a:cubicBezTo>
                    <a:pt x="488100" y="172139"/>
                    <a:pt x="498308" y="161948"/>
                    <a:pt x="510923" y="161948"/>
                  </a:cubicBezTo>
                  <a:close/>
                  <a:moveTo>
                    <a:pt x="186675" y="161948"/>
                  </a:moveTo>
                  <a:lnTo>
                    <a:pt x="423081" y="161948"/>
                  </a:lnTo>
                  <a:cubicBezTo>
                    <a:pt x="435696" y="161948"/>
                    <a:pt x="445903" y="172139"/>
                    <a:pt x="445903" y="184733"/>
                  </a:cubicBezTo>
                  <a:lnTo>
                    <a:pt x="445903" y="253761"/>
                  </a:lnTo>
                  <a:cubicBezTo>
                    <a:pt x="445903" y="266355"/>
                    <a:pt x="435696" y="276546"/>
                    <a:pt x="423081" y="276546"/>
                  </a:cubicBezTo>
                  <a:lnTo>
                    <a:pt x="186675" y="276546"/>
                  </a:lnTo>
                  <a:cubicBezTo>
                    <a:pt x="174060" y="276546"/>
                    <a:pt x="163853" y="266355"/>
                    <a:pt x="163853" y="253761"/>
                  </a:cubicBezTo>
                  <a:lnTo>
                    <a:pt x="163853" y="184733"/>
                  </a:lnTo>
                  <a:cubicBezTo>
                    <a:pt x="163853" y="172139"/>
                    <a:pt x="174060" y="161948"/>
                    <a:pt x="186675" y="161948"/>
                  </a:cubicBezTo>
                  <a:close/>
                  <a:moveTo>
                    <a:pt x="1623" y="161948"/>
                  </a:moveTo>
                  <a:lnTo>
                    <a:pt x="98824" y="161948"/>
                  </a:lnTo>
                  <a:cubicBezTo>
                    <a:pt x="111444" y="161948"/>
                    <a:pt x="121655" y="172139"/>
                    <a:pt x="121655" y="184733"/>
                  </a:cubicBezTo>
                  <a:lnTo>
                    <a:pt x="121655" y="253761"/>
                  </a:lnTo>
                  <a:cubicBezTo>
                    <a:pt x="121655" y="266355"/>
                    <a:pt x="111444" y="276546"/>
                    <a:pt x="98824" y="276546"/>
                  </a:cubicBezTo>
                  <a:lnTo>
                    <a:pt x="1623" y="276546"/>
                  </a:lnTo>
                  <a:close/>
                  <a:moveTo>
                    <a:pt x="347076" y="0"/>
                  </a:moveTo>
                  <a:lnTo>
                    <a:pt x="583540" y="0"/>
                  </a:lnTo>
                  <a:cubicBezTo>
                    <a:pt x="596158" y="0"/>
                    <a:pt x="606368" y="10194"/>
                    <a:pt x="606368" y="22794"/>
                  </a:cubicBezTo>
                  <a:lnTo>
                    <a:pt x="606368" y="91945"/>
                  </a:lnTo>
                  <a:cubicBezTo>
                    <a:pt x="606368" y="104544"/>
                    <a:pt x="596158" y="114739"/>
                    <a:pt x="583540" y="114739"/>
                  </a:cubicBezTo>
                  <a:lnTo>
                    <a:pt x="347076" y="114739"/>
                  </a:lnTo>
                  <a:cubicBezTo>
                    <a:pt x="334458" y="114739"/>
                    <a:pt x="324248" y="104544"/>
                    <a:pt x="324248" y="91945"/>
                  </a:cubicBezTo>
                  <a:lnTo>
                    <a:pt x="324248" y="22794"/>
                  </a:lnTo>
                  <a:cubicBezTo>
                    <a:pt x="324248" y="10194"/>
                    <a:pt x="334458" y="0"/>
                    <a:pt x="347076" y="0"/>
                  </a:cubicBezTo>
                  <a:close/>
                  <a:moveTo>
                    <a:pt x="22828" y="0"/>
                  </a:moveTo>
                  <a:lnTo>
                    <a:pt x="259292" y="0"/>
                  </a:lnTo>
                  <a:cubicBezTo>
                    <a:pt x="271910" y="0"/>
                    <a:pt x="282120" y="10194"/>
                    <a:pt x="282120" y="22794"/>
                  </a:cubicBezTo>
                  <a:lnTo>
                    <a:pt x="282120" y="91945"/>
                  </a:lnTo>
                  <a:cubicBezTo>
                    <a:pt x="282120" y="104544"/>
                    <a:pt x="271910" y="114739"/>
                    <a:pt x="259292" y="114739"/>
                  </a:cubicBezTo>
                  <a:lnTo>
                    <a:pt x="22828" y="114739"/>
                  </a:lnTo>
                  <a:cubicBezTo>
                    <a:pt x="10210" y="114739"/>
                    <a:pt x="0" y="104544"/>
                    <a:pt x="0" y="91945"/>
                  </a:cubicBezTo>
                  <a:lnTo>
                    <a:pt x="0" y="22794"/>
                  </a:lnTo>
                  <a:cubicBezTo>
                    <a:pt x="0" y="10194"/>
                    <a:pt x="10210" y="0"/>
                    <a:pt x="22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400"/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10577" y="1595"/>
              <a:ext cx="1700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物理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遮挡</a:t>
              </a:r>
              <a:endPara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69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7" grpId="0" bldLvl="0" animBg="1"/>
      <p:bldP spid="78" grpId="0" bldLvl="0" animBg="1"/>
      <p:bldP spid="88" grpId="0" bldLvl="0" animBg="1"/>
      <p:bldP spid="90" grpId="0" bldLvl="0" animBg="1"/>
      <p:bldP spid="91" grpId="0"/>
      <p:bldP spid="9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64199" y="2140084"/>
            <a:ext cx="6048672" cy="280526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0" name="组合 19"/>
          <p:cNvGrpSpPr/>
          <p:nvPr/>
        </p:nvGrpSpPr>
        <p:grpSpPr>
          <a:xfrm>
            <a:off x="1780540" y="777240"/>
            <a:ext cx="3217545" cy="1134745"/>
            <a:chOff x="2804" y="1224"/>
            <a:chExt cx="5067" cy="1787"/>
          </a:xfrm>
        </p:grpSpPr>
        <p:sp>
          <p:nvSpPr>
            <p:cNvPr id="27" name="文本框 26"/>
            <p:cNvSpPr txBox="1"/>
            <p:nvPr/>
          </p:nvSpPr>
          <p:spPr>
            <a:xfrm>
              <a:off x="6367" y="2346"/>
              <a:ext cx="150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路由器</a:t>
              </a:r>
              <a:endPara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f9af0d4e-0f99-44b6-9062-2b0aba0ea05d"/>
            <p:cNvSpPr/>
            <p:nvPr/>
          </p:nvSpPr>
          <p:spPr>
            <a:xfrm>
              <a:off x="6666" y="1224"/>
              <a:ext cx="960" cy="960"/>
            </a:xfrm>
            <a:custGeom>
              <a:avLst/>
              <a:gdLst>
                <a:gd name="connsiteX0" fmla="*/ 1203030 w 1562119"/>
                <a:gd name="connsiteY0" fmla="*/ 1426195 h 1561951"/>
                <a:gd name="connsiteX1" fmla="*/ 1205007 w 1562119"/>
                <a:gd name="connsiteY1" fmla="*/ 1430969 h 1561951"/>
                <a:gd name="connsiteX2" fmla="*/ 1226579 w 1562119"/>
                <a:gd name="connsiteY2" fmla="*/ 1439904 h 1561951"/>
                <a:gd name="connsiteX3" fmla="*/ 1241833 w 1562119"/>
                <a:gd name="connsiteY3" fmla="*/ 1439904 h 1561951"/>
                <a:gd name="connsiteX4" fmla="*/ 1263405 w 1562119"/>
                <a:gd name="connsiteY4" fmla="*/ 1430969 h 1561951"/>
                <a:gd name="connsiteX5" fmla="*/ 1265382 w 1562119"/>
                <a:gd name="connsiteY5" fmla="*/ 1426195 h 1561951"/>
                <a:gd name="connsiteX6" fmla="*/ 295442 w 1562119"/>
                <a:gd name="connsiteY6" fmla="*/ 1426195 h 1561951"/>
                <a:gd name="connsiteX7" fmla="*/ 297419 w 1562119"/>
                <a:gd name="connsiteY7" fmla="*/ 1430969 h 1561951"/>
                <a:gd name="connsiteX8" fmla="*/ 318991 w 1562119"/>
                <a:gd name="connsiteY8" fmla="*/ 1439904 h 1561951"/>
                <a:gd name="connsiteX9" fmla="*/ 334244 w 1562119"/>
                <a:gd name="connsiteY9" fmla="*/ 1439904 h 1561951"/>
                <a:gd name="connsiteX10" fmla="*/ 355816 w 1562119"/>
                <a:gd name="connsiteY10" fmla="*/ 1430969 h 1561951"/>
                <a:gd name="connsiteX11" fmla="*/ 357793 w 1562119"/>
                <a:gd name="connsiteY11" fmla="*/ 1426195 h 1561951"/>
                <a:gd name="connsiteX12" fmla="*/ 1313534 w 1562119"/>
                <a:gd name="connsiteY12" fmla="*/ 1032633 h 1561951"/>
                <a:gd name="connsiteX13" fmla="*/ 1397414 w 1562119"/>
                <a:gd name="connsiteY13" fmla="*/ 1116541 h 1561951"/>
                <a:gd name="connsiteX14" fmla="*/ 1397400 w 1562119"/>
                <a:gd name="connsiteY14" fmla="*/ 1118053 h 1561951"/>
                <a:gd name="connsiteX15" fmla="*/ 1313506 w 1562119"/>
                <a:gd name="connsiteY15" fmla="*/ 1200422 h 1561951"/>
                <a:gd name="connsiteX16" fmla="*/ 1229624 w 1562119"/>
                <a:gd name="connsiteY16" fmla="*/ 1116514 h 1561951"/>
                <a:gd name="connsiteX17" fmla="*/ 1313534 w 1562119"/>
                <a:gd name="connsiteY17" fmla="*/ 1032633 h 1561951"/>
                <a:gd name="connsiteX18" fmla="*/ 1112187 w 1562119"/>
                <a:gd name="connsiteY18" fmla="*/ 1032633 h 1561951"/>
                <a:gd name="connsiteX19" fmla="*/ 1196066 w 1562119"/>
                <a:gd name="connsiteY19" fmla="*/ 1116541 h 1561951"/>
                <a:gd name="connsiteX20" fmla="*/ 1196053 w 1562119"/>
                <a:gd name="connsiteY20" fmla="*/ 1118053 h 1561951"/>
                <a:gd name="connsiteX21" fmla="*/ 1112158 w 1562119"/>
                <a:gd name="connsiteY21" fmla="*/ 1200422 h 1561951"/>
                <a:gd name="connsiteX22" fmla="*/ 1028277 w 1562119"/>
                <a:gd name="connsiteY22" fmla="*/ 1116514 h 1561951"/>
                <a:gd name="connsiteX23" fmla="*/ 1112187 w 1562119"/>
                <a:gd name="connsiteY23" fmla="*/ 1032633 h 1561951"/>
                <a:gd name="connsiteX24" fmla="*/ 912365 w 1562119"/>
                <a:gd name="connsiteY24" fmla="*/ 1032633 h 1561951"/>
                <a:gd name="connsiteX25" fmla="*/ 996244 w 1562119"/>
                <a:gd name="connsiteY25" fmla="*/ 1116541 h 1561951"/>
                <a:gd name="connsiteX26" fmla="*/ 996231 w 1562119"/>
                <a:gd name="connsiteY26" fmla="*/ 1118053 h 1561951"/>
                <a:gd name="connsiteX27" fmla="*/ 912336 w 1562119"/>
                <a:gd name="connsiteY27" fmla="*/ 1200422 h 1561951"/>
                <a:gd name="connsiteX28" fmla="*/ 828455 w 1562119"/>
                <a:gd name="connsiteY28" fmla="*/ 1116514 h 1561951"/>
                <a:gd name="connsiteX29" fmla="*/ 912365 w 1562119"/>
                <a:gd name="connsiteY29" fmla="*/ 1032633 h 1561951"/>
                <a:gd name="connsiteX30" fmla="*/ 152745 w 1562119"/>
                <a:gd name="connsiteY30" fmla="*/ 913693 h 1561951"/>
                <a:gd name="connsiteX31" fmla="*/ 131180 w 1562119"/>
                <a:gd name="connsiteY31" fmla="*/ 922636 h 1561951"/>
                <a:gd name="connsiteX32" fmla="*/ 122238 w 1562119"/>
                <a:gd name="connsiteY32" fmla="*/ 944200 h 1561951"/>
                <a:gd name="connsiteX33" fmla="*/ 122238 w 1562119"/>
                <a:gd name="connsiteY33" fmla="*/ 1273659 h 1561951"/>
                <a:gd name="connsiteX34" fmla="*/ 152745 w 1562119"/>
                <a:gd name="connsiteY34" fmla="*/ 1304166 h 1561951"/>
                <a:gd name="connsiteX35" fmla="*/ 1409583 w 1562119"/>
                <a:gd name="connsiteY35" fmla="*/ 1304166 h 1561951"/>
                <a:gd name="connsiteX36" fmla="*/ 1440091 w 1562119"/>
                <a:gd name="connsiteY36" fmla="*/ 1273659 h 1561951"/>
                <a:gd name="connsiteX37" fmla="*/ 1440091 w 1562119"/>
                <a:gd name="connsiteY37" fmla="*/ 944200 h 1561951"/>
                <a:gd name="connsiteX38" fmla="*/ 1409583 w 1562119"/>
                <a:gd name="connsiteY38" fmla="*/ 913693 h 1561951"/>
                <a:gd name="connsiteX39" fmla="*/ 781194 w 1562119"/>
                <a:gd name="connsiteY39" fmla="*/ 529639 h 1561951"/>
                <a:gd name="connsiteX40" fmla="*/ 872715 w 1562119"/>
                <a:gd name="connsiteY40" fmla="*/ 567456 h 1561951"/>
                <a:gd name="connsiteX41" fmla="*/ 872706 w 1562119"/>
                <a:gd name="connsiteY41" fmla="*/ 654392 h 1561951"/>
                <a:gd name="connsiteX42" fmla="*/ 785770 w 1562119"/>
                <a:gd name="connsiteY42" fmla="*/ 654382 h 1561951"/>
                <a:gd name="connsiteX43" fmla="*/ 775092 w 1562119"/>
                <a:gd name="connsiteY43" fmla="*/ 654382 h 1561951"/>
                <a:gd name="connsiteX44" fmla="*/ 732382 w 1562119"/>
                <a:gd name="connsiteY44" fmla="*/ 671180 h 1561951"/>
                <a:gd name="connsiteX45" fmla="*/ 672231 w 1562119"/>
                <a:gd name="connsiteY45" fmla="*/ 609315 h 1561951"/>
                <a:gd name="connsiteX46" fmla="*/ 689672 w 1562119"/>
                <a:gd name="connsiteY46" fmla="*/ 567456 h 1561951"/>
                <a:gd name="connsiteX47" fmla="*/ 781194 w 1562119"/>
                <a:gd name="connsiteY47" fmla="*/ 529639 h 1561951"/>
                <a:gd name="connsiteX48" fmla="*/ 781946 w 1562119"/>
                <a:gd name="connsiteY48" fmla="*/ 333695 h 1561951"/>
                <a:gd name="connsiteX49" fmla="*/ 1011503 w 1562119"/>
                <a:gd name="connsiteY49" fmla="*/ 428648 h 1561951"/>
                <a:gd name="connsiteX50" fmla="*/ 1011503 w 1562119"/>
                <a:gd name="connsiteY50" fmla="*/ 515594 h 1561951"/>
                <a:gd name="connsiteX51" fmla="*/ 924557 w 1562119"/>
                <a:gd name="connsiteY51" fmla="*/ 515594 h 1561951"/>
                <a:gd name="connsiteX52" fmla="*/ 638166 w 1562119"/>
                <a:gd name="connsiteY52" fmla="*/ 515237 h 1561951"/>
                <a:gd name="connsiteX53" fmla="*/ 637809 w 1562119"/>
                <a:gd name="connsiteY53" fmla="*/ 515594 h 1561951"/>
                <a:gd name="connsiteX54" fmla="*/ 595099 w 1562119"/>
                <a:gd name="connsiteY54" fmla="*/ 532373 h 1561951"/>
                <a:gd name="connsiteX55" fmla="*/ 534948 w 1562119"/>
                <a:gd name="connsiteY55" fmla="*/ 470508 h 1561951"/>
                <a:gd name="connsiteX56" fmla="*/ 552389 w 1562119"/>
                <a:gd name="connsiteY56" fmla="*/ 428648 h 1561951"/>
                <a:gd name="connsiteX57" fmla="*/ 781946 w 1562119"/>
                <a:gd name="connsiteY57" fmla="*/ 333695 h 1561951"/>
                <a:gd name="connsiteX58" fmla="*/ 781196 w 1562119"/>
                <a:gd name="connsiteY58" fmla="*/ 126856 h 1561951"/>
                <a:gd name="connsiteX59" fmla="*/ 1156432 w 1562119"/>
                <a:gd name="connsiteY59" fmla="*/ 282213 h 1561951"/>
                <a:gd name="connsiteX60" fmla="*/ 1155581 w 1562119"/>
                <a:gd name="connsiteY60" fmla="*/ 368497 h 1561951"/>
                <a:gd name="connsiteX61" fmla="*/ 1113722 w 1562119"/>
                <a:gd name="connsiteY61" fmla="*/ 385938 h 1561951"/>
                <a:gd name="connsiteX62" fmla="*/ 1113722 w 1562119"/>
                <a:gd name="connsiteY62" fmla="*/ 387463 h 1561951"/>
                <a:gd name="connsiteX63" fmla="*/ 1071012 w 1562119"/>
                <a:gd name="connsiteY63" fmla="*/ 369159 h 1561951"/>
                <a:gd name="connsiteX64" fmla="*/ 492920 w 1562119"/>
                <a:gd name="connsiteY64" fmla="*/ 369159 h 1561951"/>
                <a:gd name="connsiteX65" fmla="*/ 405974 w 1562119"/>
                <a:gd name="connsiteY65" fmla="*/ 369159 h 1561951"/>
                <a:gd name="connsiteX66" fmla="*/ 405974 w 1562119"/>
                <a:gd name="connsiteY66" fmla="*/ 282213 h 1561951"/>
                <a:gd name="connsiteX67" fmla="*/ 781196 w 1562119"/>
                <a:gd name="connsiteY67" fmla="*/ 126856 h 1561951"/>
                <a:gd name="connsiteX68" fmla="*/ 57334 w 1562119"/>
                <a:gd name="connsiteY68" fmla="*/ 134 h 1561951"/>
                <a:gd name="connsiteX69" fmla="*/ 116118 w 1562119"/>
                <a:gd name="connsiteY69" fmla="*/ 33523 h 1561951"/>
                <a:gd name="connsiteX70" fmla="*/ 507800 w 1562119"/>
                <a:gd name="connsiteY70" fmla="*/ 791665 h 1561951"/>
                <a:gd name="connsiteX71" fmla="*/ 1054548 w 1562119"/>
                <a:gd name="connsiteY71" fmla="*/ 791665 h 1561951"/>
                <a:gd name="connsiteX72" fmla="*/ 1446193 w 1562119"/>
                <a:gd name="connsiteY72" fmla="*/ 33523 h 1561951"/>
                <a:gd name="connsiteX73" fmla="*/ 1528562 w 1562119"/>
                <a:gd name="connsiteY73" fmla="*/ 7592 h 1561951"/>
                <a:gd name="connsiteX74" fmla="*/ 1554493 w 1562119"/>
                <a:gd name="connsiteY74" fmla="*/ 89961 h 1561951"/>
                <a:gd name="connsiteX75" fmla="*/ 1192652 w 1562119"/>
                <a:gd name="connsiteY75" fmla="*/ 791665 h 1561951"/>
                <a:gd name="connsiteX76" fmla="*/ 1409583 w 1562119"/>
                <a:gd name="connsiteY76" fmla="*/ 791665 h 1561951"/>
                <a:gd name="connsiteX77" fmla="*/ 1562119 w 1562119"/>
                <a:gd name="connsiteY77" fmla="*/ 944200 h 1561951"/>
                <a:gd name="connsiteX78" fmla="*/ 1562119 w 1562119"/>
                <a:gd name="connsiteY78" fmla="*/ 1273659 h 1561951"/>
                <a:gd name="connsiteX79" fmla="*/ 1409583 w 1562119"/>
                <a:gd name="connsiteY79" fmla="*/ 1426195 h 1561951"/>
                <a:gd name="connsiteX80" fmla="*/ 1390978 w 1562119"/>
                <a:gd name="connsiteY80" fmla="*/ 1426195 h 1561951"/>
                <a:gd name="connsiteX81" fmla="*/ 1382382 w 1562119"/>
                <a:gd name="connsiteY81" fmla="*/ 1468770 h 1561951"/>
                <a:gd name="connsiteX82" fmla="*/ 1241833 w 1562119"/>
                <a:gd name="connsiteY82" fmla="*/ 1561932 h 1561951"/>
                <a:gd name="connsiteX83" fmla="*/ 1241833 w 1562119"/>
                <a:gd name="connsiteY83" fmla="*/ 1561951 h 1561951"/>
                <a:gd name="connsiteX84" fmla="*/ 1226579 w 1562119"/>
                <a:gd name="connsiteY84" fmla="*/ 1561951 h 1561951"/>
                <a:gd name="connsiteX85" fmla="*/ 1086030 w 1562119"/>
                <a:gd name="connsiteY85" fmla="*/ 1468789 h 1561951"/>
                <a:gd name="connsiteX86" fmla="*/ 1077431 w 1562119"/>
                <a:gd name="connsiteY86" fmla="*/ 1426195 h 1561951"/>
                <a:gd name="connsiteX87" fmla="*/ 483389 w 1562119"/>
                <a:gd name="connsiteY87" fmla="*/ 1426195 h 1561951"/>
                <a:gd name="connsiteX88" fmla="*/ 474793 w 1562119"/>
                <a:gd name="connsiteY88" fmla="*/ 1468770 h 1561951"/>
                <a:gd name="connsiteX89" fmla="*/ 334244 w 1562119"/>
                <a:gd name="connsiteY89" fmla="*/ 1561932 h 1561951"/>
                <a:gd name="connsiteX90" fmla="*/ 334244 w 1562119"/>
                <a:gd name="connsiteY90" fmla="*/ 1561951 h 1561951"/>
                <a:gd name="connsiteX91" fmla="*/ 318991 w 1562119"/>
                <a:gd name="connsiteY91" fmla="*/ 1561951 h 1561951"/>
                <a:gd name="connsiteX92" fmla="*/ 178442 w 1562119"/>
                <a:gd name="connsiteY92" fmla="*/ 1468789 h 1561951"/>
                <a:gd name="connsiteX93" fmla="*/ 169842 w 1562119"/>
                <a:gd name="connsiteY93" fmla="*/ 1426195 h 1561951"/>
                <a:gd name="connsiteX94" fmla="*/ 152745 w 1562119"/>
                <a:gd name="connsiteY94" fmla="*/ 1426195 h 1561951"/>
                <a:gd name="connsiteX95" fmla="*/ 209 w 1562119"/>
                <a:gd name="connsiteY95" fmla="*/ 1273659 h 1561951"/>
                <a:gd name="connsiteX96" fmla="*/ 209 w 1562119"/>
                <a:gd name="connsiteY96" fmla="*/ 944200 h 1561951"/>
                <a:gd name="connsiteX97" fmla="*/ 152745 w 1562119"/>
                <a:gd name="connsiteY97" fmla="*/ 791665 h 1561951"/>
                <a:gd name="connsiteX98" fmla="*/ 369585 w 1562119"/>
                <a:gd name="connsiteY98" fmla="*/ 791665 h 1561951"/>
                <a:gd name="connsiteX99" fmla="*/ 6311 w 1562119"/>
                <a:gd name="connsiteY99" fmla="*/ 88512 h 1561951"/>
                <a:gd name="connsiteX100" fmla="*/ 33920 w 1562119"/>
                <a:gd name="connsiteY100" fmla="*/ 6524 h 1561951"/>
                <a:gd name="connsiteX101" fmla="*/ 57334 w 1562119"/>
                <a:gd name="connsiteY101" fmla="*/ 134 h 1561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562119" h="1561951">
                  <a:moveTo>
                    <a:pt x="1203030" y="1426195"/>
                  </a:moveTo>
                  <a:lnTo>
                    <a:pt x="1205007" y="1430969"/>
                  </a:lnTo>
                  <a:cubicBezTo>
                    <a:pt x="1210528" y="1436490"/>
                    <a:pt x="1218155" y="1439904"/>
                    <a:pt x="1226579" y="1439904"/>
                  </a:cubicBezTo>
                  <a:lnTo>
                    <a:pt x="1241833" y="1439904"/>
                  </a:lnTo>
                  <a:cubicBezTo>
                    <a:pt x="1250258" y="1439904"/>
                    <a:pt x="1257885" y="1436490"/>
                    <a:pt x="1263405" y="1430969"/>
                  </a:cubicBezTo>
                  <a:lnTo>
                    <a:pt x="1265382" y="1426195"/>
                  </a:lnTo>
                  <a:close/>
                  <a:moveTo>
                    <a:pt x="295442" y="1426195"/>
                  </a:moveTo>
                  <a:lnTo>
                    <a:pt x="297419" y="1430969"/>
                  </a:lnTo>
                  <a:cubicBezTo>
                    <a:pt x="302940" y="1436490"/>
                    <a:pt x="310566" y="1439904"/>
                    <a:pt x="318991" y="1439904"/>
                  </a:cubicBezTo>
                  <a:lnTo>
                    <a:pt x="334244" y="1439904"/>
                  </a:lnTo>
                  <a:cubicBezTo>
                    <a:pt x="342668" y="1439904"/>
                    <a:pt x="350295" y="1436490"/>
                    <a:pt x="355816" y="1430969"/>
                  </a:cubicBezTo>
                  <a:lnTo>
                    <a:pt x="357793" y="1426195"/>
                  </a:lnTo>
                  <a:close/>
                  <a:moveTo>
                    <a:pt x="1313534" y="1032633"/>
                  </a:moveTo>
                  <a:cubicBezTo>
                    <a:pt x="1359867" y="1032640"/>
                    <a:pt x="1397421" y="1070208"/>
                    <a:pt x="1397414" y="1116541"/>
                  </a:cubicBezTo>
                  <a:cubicBezTo>
                    <a:pt x="1397414" y="1117046"/>
                    <a:pt x="1397410" y="1117550"/>
                    <a:pt x="1397400" y="1118053"/>
                  </a:cubicBezTo>
                  <a:cubicBezTo>
                    <a:pt x="1396569" y="1163791"/>
                    <a:pt x="1359251" y="1200430"/>
                    <a:pt x="1313506" y="1200422"/>
                  </a:cubicBezTo>
                  <a:cubicBezTo>
                    <a:pt x="1267171" y="1200415"/>
                    <a:pt x="1229617" y="1162847"/>
                    <a:pt x="1229624" y="1116514"/>
                  </a:cubicBezTo>
                  <a:cubicBezTo>
                    <a:pt x="1229632" y="1070180"/>
                    <a:pt x="1267200" y="1032625"/>
                    <a:pt x="1313534" y="1032633"/>
                  </a:cubicBezTo>
                  <a:close/>
                  <a:moveTo>
                    <a:pt x="1112187" y="1032633"/>
                  </a:moveTo>
                  <a:cubicBezTo>
                    <a:pt x="1158520" y="1032640"/>
                    <a:pt x="1196074" y="1070208"/>
                    <a:pt x="1196066" y="1116541"/>
                  </a:cubicBezTo>
                  <a:cubicBezTo>
                    <a:pt x="1196066" y="1117046"/>
                    <a:pt x="1196063" y="1117550"/>
                    <a:pt x="1196053" y="1118053"/>
                  </a:cubicBezTo>
                  <a:cubicBezTo>
                    <a:pt x="1195222" y="1163791"/>
                    <a:pt x="1157904" y="1200430"/>
                    <a:pt x="1112158" y="1200422"/>
                  </a:cubicBezTo>
                  <a:cubicBezTo>
                    <a:pt x="1065824" y="1200415"/>
                    <a:pt x="1028269" y="1162847"/>
                    <a:pt x="1028277" y="1116514"/>
                  </a:cubicBezTo>
                  <a:cubicBezTo>
                    <a:pt x="1028285" y="1070180"/>
                    <a:pt x="1065852" y="1032625"/>
                    <a:pt x="1112187" y="1032633"/>
                  </a:cubicBezTo>
                  <a:close/>
                  <a:moveTo>
                    <a:pt x="912365" y="1032633"/>
                  </a:moveTo>
                  <a:cubicBezTo>
                    <a:pt x="958698" y="1032640"/>
                    <a:pt x="996252" y="1070208"/>
                    <a:pt x="996244" y="1116541"/>
                  </a:cubicBezTo>
                  <a:cubicBezTo>
                    <a:pt x="996244" y="1117046"/>
                    <a:pt x="996241" y="1117550"/>
                    <a:pt x="996231" y="1118053"/>
                  </a:cubicBezTo>
                  <a:cubicBezTo>
                    <a:pt x="995400" y="1163791"/>
                    <a:pt x="958082" y="1200430"/>
                    <a:pt x="912336" y="1200422"/>
                  </a:cubicBezTo>
                  <a:cubicBezTo>
                    <a:pt x="866002" y="1200415"/>
                    <a:pt x="828447" y="1162847"/>
                    <a:pt x="828455" y="1116514"/>
                  </a:cubicBezTo>
                  <a:cubicBezTo>
                    <a:pt x="828463" y="1070180"/>
                    <a:pt x="866030" y="1032625"/>
                    <a:pt x="912365" y="1032633"/>
                  </a:cubicBezTo>
                  <a:close/>
                  <a:moveTo>
                    <a:pt x="152745" y="913693"/>
                  </a:moveTo>
                  <a:cubicBezTo>
                    <a:pt x="144655" y="913697"/>
                    <a:pt x="136899" y="916914"/>
                    <a:pt x="131180" y="922636"/>
                  </a:cubicBezTo>
                  <a:cubicBezTo>
                    <a:pt x="125458" y="928354"/>
                    <a:pt x="122242" y="936110"/>
                    <a:pt x="122238" y="944200"/>
                  </a:cubicBezTo>
                  <a:lnTo>
                    <a:pt x="122238" y="1273659"/>
                  </a:lnTo>
                  <a:cubicBezTo>
                    <a:pt x="122238" y="1290508"/>
                    <a:pt x="135896" y="1304166"/>
                    <a:pt x="152745" y="1304166"/>
                  </a:cubicBezTo>
                  <a:lnTo>
                    <a:pt x="1409583" y="1304166"/>
                  </a:lnTo>
                  <a:cubicBezTo>
                    <a:pt x="1426433" y="1304166"/>
                    <a:pt x="1440091" y="1290508"/>
                    <a:pt x="1440091" y="1273659"/>
                  </a:cubicBezTo>
                  <a:lnTo>
                    <a:pt x="1440091" y="944200"/>
                  </a:lnTo>
                  <a:cubicBezTo>
                    <a:pt x="1440091" y="927351"/>
                    <a:pt x="1426433" y="913693"/>
                    <a:pt x="1409583" y="913693"/>
                  </a:cubicBezTo>
                  <a:close/>
                  <a:moveTo>
                    <a:pt x="781194" y="529639"/>
                  </a:moveTo>
                  <a:cubicBezTo>
                    <a:pt x="814306" y="529639"/>
                    <a:pt x="847417" y="542245"/>
                    <a:pt x="872715" y="567456"/>
                  </a:cubicBezTo>
                  <a:cubicBezTo>
                    <a:pt x="896719" y="591465"/>
                    <a:pt x="896715" y="630388"/>
                    <a:pt x="872706" y="654392"/>
                  </a:cubicBezTo>
                  <a:cubicBezTo>
                    <a:pt x="848696" y="678395"/>
                    <a:pt x="809773" y="678391"/>
                    <a:pt x="785770" y="654382"/>
                  </a:cubicBezTo>
                  <a:lnTo>
                    <a:pt x="775092" y="654382"/>
                  </a:lnTo>
                  <a:cubicBezTo>
                    <a:pt x="763583" y="665326"/>
                    <a:pt x="748263" y="671352"/>
                    <a:pt x="732382" y="671180"/>
                  </a:cubicBezTo>
                  <a:cubicBezTo>
                    <a:pt x="698689" y="670707"/>
                    <a:pt x="671757" y="643009"/>
                    <a:pt x="672231" y="609315"/>
                  </a:cubicBezTo>
                  <a:cubicBezTo>
                    <a:pt x="672451" y="593638"/>
                    <a:pt x="678697" y="578650"/>
                    <a:pt x="689672" y="567456"/>
                  </a:cubicBezTo>
                  <a:cubicBezTo>
                    <a:pt x="714971" y="542245"/>
                    <a:pt x="748083" y="529639"/>
                    <a:pt x="781194" y="529639"/>
                  </a:cubicBezTo>
                  <a:close/>
                  <a:moveTo>
                    <a:pt x="781946" y="333695"/>
                  </a:moveTo>
                  <a:cubicBezTo>
                    <a:pt x="865074" y="333695"/>
                    <a:pt x="948201" y="365346"/>
                    <a:pt x="1011503" y="428648"/>
                  </a:cubicBezTo>
                  <a:cubicBezTo>
                    <a:pt x="1035512" y="452657"/>
                    <a:pt x="1035512" y="491584"/>
                    <a:pt x="1011503" y="515594"/>
                  </a:cubicBezTo>
                  <a:cubicBezTo>
                    <a:pt x="987494" y="539603"/>
                    <a:pt x="948566" y="539603"/>
                    <a:pt x="924557" y="515594"/>
                  </a:cubicBezTo>
                  <a:cubicBezTo>
                    <a:pt x="845570" y="436410"/>
                    <a:pt x="717349" y="436250"/>
                    <a:pt x="638166" y="515237"/>
                  </a:cubicBezTo>
                  <a:cubicBezTo>
                    <a:pt x="638045" y="515357"/>
                    <a:pt x="637927" y="515475"/>
                    <a:pt x="637809" y="515594"/>
                  </a:cubicBezTo>
                  <a:cubicBezTo>
                    <a:pt x="626298" y="526530"/>
                    <a:pt x="610976" y="532550"/>
                    <a:pt x="595099" y="532373"/>
                  </a:cubicBezTo>
                  <a:cubicBezTo>
                    <a:pt x="561406" y="531900"/>
                    <a:pt x="534474" y="504201"/>
                    <a:pt x="534948" y="470508"/>
                  </a:cubicBezTo>
                  <a:cubicBezTo>
                    <a:pt x="535168" y="454831"/>
                    <a:pt x="541414" y="439842"/>
                    <a:pt x="552389" y="428648"/>
                  </a:cubicBezTo>
                  <a:cubicBezTo>
                    <a:pt x="615692" y="365346"/>
                    <a:pt x="698819" y="333695"/>
                    <a:pt x="781946" y="333695"/>
                  </a:cubicBezTo>
                  <a:close/>
                  <a:moveTo>
                    <a:pt x="781196" y="126856"/>
                  </a:moveTo>
                  <a:cubicBezTo>
                    <a:pt x="916993" y="126856"/>
                    <a:pt x="1052793" y="178642"/>
                    <a:pt x="1156432" y="282213"/>
                  </a:cubicBezTo>
                  <a:cubicBezTo>
                    <a:pt x="1180023" y="306274"/>
                    <a:pt x="1179642" y="344906"/>
                    <a:pt x="1155581" y="368497"/>
                  </a:cubicBezTo>
                  <a:cubicBezTo>
                    <a:pt x="1144387" y="379472"/>
                    <a:pt x="1129397" y="385719"/>
                    <a:pt x="1113722" y="385938"/>
                  </a:cubicBezTo>
                  <a:lnTo>
                    <a:pt x="1113722" y="387463"/>
                  </a:lnTo>
                  <a:cubicBezTo>
                    <a:pt x="1097627" y="387234"/>
                    <a:pt x="1082276" y="380654"/>
                    <a:pt x="1071012" y="369159"/>
                  </a:cubicBezTo>
                  <a:cubicBezTo>
                    <a:pt x="912374" y="210541"/>
                    <a:pt x="651538" y="210541"/>
                    <a:pt x="492920" y="369159"/>
                  </a:cubicBezTo>
                  <a:cubicBezTo>
                    <a:pt x="468910" y="393168"/>
                    <a:pt x="429983" y="393168"/>
                    <a:pt x="405974" y="369159"/>
                  </a:cubicBezTo>
                  <a:cubicBezTo>
                    <a:pt x="381965" y="345150"/>
                    <a:pt x="381965" y="306223"/>
                    <a:pt x="405974" y="282213"/>
                  </a:cubicBezTo>
                  <a:cubicBezTo>
                    <a:pt x="509603" y="178642"/>
                    <a:pt x="645398" y="126856"/>
                    <a:pt x="781196" y="126856"/>
                  </a:cubicBezTo>
                  <a:close/>
                  <a:moveTo>
                    <a:pt x="57334" y="134"/>
                  </a:moveTo>
                  <a:cubicBezTo>
                    <a:pt x="81103" y="-1446"/>
                    <a:pt x="104628" y="10975"/>
                    <a:pt x="116118" y="33523"/>
                  </a:cubicBezTo>
                  <a:lnTo>
                    <a:pt x="507800" y="791665"/>
                  </a:lnTo>
                  <a:lnTo>
                    <a:pt x="1054548" y="791665"/>
                  </a:lnTo>
                  <a:lnTo>
                    <a:pt x="1446193" y="33523"/>
                  </a:lnTo>
                  <a:cubicBezTo>
                    <a:pt x="1461778" y="3616"/>
                    <a:pt x="1498656" y="-7993"/>
                    <a:pt x="1528562" y="7592"/>
                  </a:cubicBezTo>
                  <a:cubicBezTo>
                    <a:pt x="1558469" y="23177"/>
                    <a:pt x="1570079" y="60055"/>
                    <a:pt x="1554493" y="89961"/>
                  </a:cubicBezTo>
                  <a:lnTo>
                    <a:pt x="1192652" y="791665"/>
                  </a:lnTo>
                  <a:lnTo>
                    <a:pt x="1409583" y="791665"/>
                  </a:lnTo>
                  <a:cubicBezTo>
                    <a:pt x="1493827" y="791665"/>
                    <a:pt x="1562119" y="859957"/>
                    <a:pt x="1562119" y="944200"/>
                  </a:cubicBezTo>
                  <a:lnTo>
                    <a:pt x="1562119" y="1273659"/>
                  </a:lnTo>
                  <a:cubicBezTo>
                    <a:pt x="1562119" y="1357903"/>
                    <a:pt x="1493827" y="1426195"/>
                    <a:pt x="1409583" y="1426195"/>
                  </a:cubicBezTo>
                  <a:lnTo>
                    <a:pt x="1390978" y="1426195"/>
                  </a:lnTo>
                  <a:lnTo>
                    <a:pt x="1382382" y="1468770"/>
                  </a:lnTo>
                  <a:cubicBezTo>
                    <a:pt x="1359226" y="1523518"/>
                    <a:pt x="1305016" y="1561932"/>
                    <a:pt x="1241833" y="1561932"/>
                  </a:cubicBezTo>
                  <a:lnTo>
                    <a:pt x="1241833" y="1561951"/>
                  </a:lnTo>
                  <a:lnTo>
                    <a:pt x="1226579" y="1561951"/>
                  </a:lnTo>
                  <a:cubicBezTo>
                    <a:pt x="1163397" y="1561951"/>
                    <a:pt x="1109187" y="1523537"/>
                    <a:pt x="1086030" y="1468789"/>
                  </a:cubicBezTo>
                  <a:lnTo>
                    <a:pt x="1077431" y="1426195"/>
                  </a:lnTo>
                  <a:lnTo>
                    <a:pt x="483389" y="1426195"/>
                  </a:lnTo>
                  <a:lnTo>
                    <a:pt x="474793" y="1468770"/>
                  </a:lnTo>
                  <a:cubicBezTo>
                    <a:pt x="451637" y="1523518"/>
                    <a:pt x="397427" y="1561932"/>
                    <a:pt x="334244" y="1561932"/>
                  </a:cubicBezTo>
                  <a:lnTo>
                    <a:pt x="334244" y="1561951"/>
                  </a:lnTo>
                  <a:lnTo>
                    <a:pt x="318991" y="1561951"/>
                  </a:lnTo>
                  <a:cubicBezTo>
                    <a:pt x="255809" y="1561951"/>
                    <a:pt x="201598" y="1523537"/>
                    <a:pt x="178442" y="1468789"/>
                  </a:cubicBezTo>
                  <a:lnTo>
                    <a:pt x="169842" y="1426195"/>
                  </a:lnTo>
                  <a:lnTo>
                    <a:pt x="152745" y="1426195"/>
                  </a:lnTo>
                  <a:cubicBezTo>
                    <a:pt x="68502" y="1426195"/>
                    <a:pt x="209" y="1357903"/>
                    <a:pt x="209" y="1273659"/>
                  </a:cubicBezTo>
                  <a:lnTo>
                    <a:pt x="209" y="944200"/>
                  </a:lnTo>
                  <a:cubicBezTo>
                    <a:pt x="209" y="859957"/>
                    <a:pt x="68502" y="791665"/>
                    <a:pt x="152745" y="791665"/>
                  </a:cubicBezTo>
                  <a:lnTo>
                    <a:pt x="369585" y="791665"/>
                  </a:lnTo>
                  <a:lnTo>
                    <a:pt x="6311" y="88512"/>
                  </a:lnTo>
                  <a:cubicBezTo>
                    <a:pt x="-8572" y="58239"/>
                    <a:pt x="3756" y="21627"/>
                    <a:pt x="33920" y="6524"/>
                  </a:cubicBezTo>
                  <a:cubicBezTo>
                    <a:pt x="41461" y="2743"/>
                    <a:pt x="49411" y="660"/>
                    <a:pt x="57334" y="134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confont-1025-797525"/>
            <p:cNvSpPr/>
            <p:nvPr/>
          </p:nvSpPr>
          <p:spPr>
            <a:xfrm>
              <a:off x="4251" y="1251"/>
              <a:ext cx="960" cy="960"/>
            </a:xfrm>
            <a:custGeom>
              <a:avLst/>
              <a:gdLst>
                <a:gd name="T0" fmla="*/ 9747 w 12953"/>
                <a:gd name="T1" fmla="*/ 8884 h 12953"/>
                <a:gd name="T2" fmla="*/ 9489 w 12953"/>
                <a:gd name="T3" fmla="*/ 8626 h 12953"/>
                <a:gd name="T4" fmla="*/ 12720 w 12953"/>
                <a:gd name="T5" fmla="*/ 5396 h 12953"/>
                <a:gd name="T6" fmla="*/ 12627 w 12953"/>
                <a:gd name="T7" fmla="*/ 4456 h 12953"/>
                <a:gd name="T8" fmla="*/ 8497 w 12953"/>
                <a:gd name="T9" fmla="*/ 326 h 12953"/>
                <a:gd name="T10" fmla="*/ 7557 w 12953"/>
                <a:gd name="T11" fmla="*/ 233 h 12953"/>
                <a:gd name="T12" fmla="*/ 4327 w 12953"/>
                <a:gd name="T13" fmla="*/ 3464 h 12953"/>
                <a:gd name="T14" fmla="*/ 4069 w 12953"/>
                <a:gd name="T15" fmla="*/ 3205 h 12953"/>
                <a:gd name="T16" fmla="*/ 3116 w 12953"/>
                <a:gd name="T17" fmla="*/ 3126 h 12953"/>
                <a:gd name="T18" fmla="*/ 715 w 12953"/>
                <a:gd name="T19" fmla="*/ 5526 h 12953"/>
                <a:gd name="T20" fmla="*/ 596 w 12953"/>
                <a:gd name="T21" fmla="*/ 6165 h 12953"/>
                <a:gd name="T22" fmla="*/ 595 w 12953"/>
                <a:gd name="T23" fmla="*/ 6163 h 12953"/>
                <a:gd name="T24" fmla="*/ 1151 w 12953"/>
                <a:gd name="T25" fmla="*/ 9479 h 12953"/>
                <a:gd name="T26" fmla="*/ 285 w 12953"/>
                <a:gd name="T27" fmla="*/ 10345 h 12953"/>
                <a:gd name="T28" fmla="*/ 285 w 12953"/>
                <a:gd name="T29" fmla="*/ 11377 h 12953"/>
                <a:gd name="T30" fmla="*/ 1576 w 12953"/>
                <a:gd name="T31" fmla="*/ 12668 h 12953"/>
                <a:gd name="T32" fmla="*/ 2608 w 12953"/>
                <a:gd name="T33" fmla="*/ 12668 h 12953"/>
                <a:gd name="T34" fmla="*/ 3474 w 12953"/>
                <a:gd name="T35" fmla="*/ 11802 h 12953"/>
                <a:gd name="T36" fmla="*/ 6790 w 12953"/>
                <a:gd name="T37" fmla="*/ 12358 h 12953"/>
                <a:gd name="T38" fmla="*/ 6788 w 12953"/>
                <a:gd name="T39" fmla="*/ 12356 h 12953"/>
                <a:gd name="T40" fmla="*/ 7427 w 12953"/>
                <a:gd name="T41" fmla="*/ 12238 h 12953"/>
                <a:gd name="T42" fmla="*/ 9827 w 12953"/>
                <a:gd name="T43" fmla="*/ 9837 h 12953"/>
                <a:gd name="T44" fmla="*/ 9747 w 12953"/>
                <a:gd name="T45" fmla="*/ 8884 h 12953"/>
                <a:gd name="T46" fmla="*/ 8497 w 12953"/>
                <a:gd name="T47" fmla="*/ 3763 h 12953"/>
                <a:gd name="T48" fmla="*/ 8135 w 12953"/>
                <a:gd name="T49" fmla="*/ 3763 h 12953"/>
                <a:gd name="T50" fmla="*/ 7411 w 12953"/>
                <a:gd name="T51" fmla="*/ 3039 h 12953"/>
                <a:gd name="T52" fmla="*/ 7411 w 12953"/>
                <a:gd name="T53" fmla="*/ 2677 h 12953"/>
                <a:gd name="T54" fmla="*/ 7954 w 12953"/>
                <a:gd name="T55" fmla="*/ 2134 h 12953"/>
                <a:gd name="T56" fmla="*/ 8316 w 12953"/>
                <a:gd name="T57" fmla="*/ 2134 h 12953"/>
                <a:gd name="T58" fmla="*/ 9040 w 12953"/>
                <a:gd name="T59" fmla="*/ 2858 h 12953"/>
                <a:gd name="T60" fmla="*/ 9040 w 12953"/>
                <a:gd name="T61" fmla="*/ 3220 h 12953"/>
                <a:gd name="T62" fmla="*/ 8497 w 12953"/>
                <a:gd name="T63" fmla="*/ 3763 h 12953"/>
                <a:gd name="T64" fmla="*/ 10276 w 12953"/>
                <a:gd name="T65" fmla="*/ 5542 h 12953"/>
                <a:gd name="T66" fmla="*/ 9914 w 12953"/>
                <a:gd name="T67" fmla="*/ 5542 h 12953"/>
                <a:gd name="T68" fmla="*/ 9190 w 12953"/>
                <a:gd name="T69" fmla="*/ 4818 h 12953"/>
                <a:gd name="T70" fmla="*/ 9190 w 12953"/>
                <a:gd name="T71" fmla="*/ 4456 h 12953"/>
                <a:gd name="T72" fmla="*/ 9733 w 12953"/>
                <a:gd name="T73" fmla="*/ 3913 h 12953"/>
                <a:gd name="T74" fmla="*/ 10095 w 12953"/>
                <a:gd name="T75" fmla="*/ 3913 h 12953"/>
                <a:gd name="T76" fmla="*/ 10819 w 12953"/>
                <a:gd name="T77" fmla="*/ 4637 h 12953"/>
                <a:gd name="T78" fmla="*/ 10819 w 12953"/>
                <a:gd name="T79" fmla="*/ 4999 h 12953"/>
                <a:gd name="T80" fmla="*/ 10276 w 12953"/>
                <a:gd name="T81" fmla="*/ 5542 h 12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953" h="12953">
                  <a:moveTo>
                    <a:pt x="9747" y="8884"/>
                  </a:moveTo>
                  <a:lnTo>
                    <a:pt x="9489" y="8626"/>
                  </a:lnTo>
                  <a:lnTo>
                    <a:pt x="12720" y="5396"/>
                  </a:lnTo>
                  <a:cubicBezTo>
                    <a:pt x="12953" y="5162"/>
                    <a:pt x="12912" y="4742"/>
                    <a:pt x="12627" y="4456"/>
                  </a:cubicBezTo>
                  <a:lnTo>
                    <a:pt x="8497" y="326"/>
                  </a:lnTo>
                  <a:cubicBezTo>
                    <a:pt x="8211" y="41"/>
                    <a:pt x="7791" y="0"/>
                    <a:pt x="7557" y="233"/>
                  </a:cubicBezTo>
                  <a:lnTo>
                    <a:pt x="4327" y="3464"/>
                  </a:lnTo>
                  <a:lnTo>
                    <a:pt x="4069" y="3205"/>
                  </a:lnTo>
                  <a:cubicBezTo>
                    <a:pt x="3783" y="2920"/>
                    <a:pt x="3357" y="2885"/>
                    <a:pt x="3116" y="3126"/>
                  </a:cubicBezTo>
                  <a:lnTo>
                    <a:pt x="715" y="5526"/>
                  </a:lnTo>
                  <a:cubicBezTo>
                    <a:pt x="553" y="5688"/>
                    <a:pt x="516" y="5934"/>
                    <a:pt x="596" y="6165"/>
                  </a:cubicBezTo>
                  <a:lnTo>
                    <a:pt x="595" y="6163"/>
                  </a:lnTo>
                  <a:lnTo>
                    <a:pt x="1151" y="9479"/>
                  </a:lnTo>
                  <a:lnTo>
                    <a:pt x="285" y="10345"/>
                  </a:lnTo>
                  <a:cubicBezTo>
                    <a:pt x="0" y="10630"/>
                    <a:pt x="0" y="11092"/>
                    <a:pt x="285" y="11377"/>
                  </a:cubicBezTo>
                  <a:lnTo>
                    <a:pt x="1576" y="12668"/>
                  </a:lnTo>
                  <a:cubicBezTo>
                    <a:pt x="1861" y="12953"/>
                    <a:pt x="2323" y="12953"/>
                    <a:pt x="2608" y="12668"/>
                  </a:cubicBezTo>
                  <a:lnTo>
                    <a:pt x="3474" y="11802"/>
                  </a:lnTo>
                  <a:lnTo>
                    <a:pt x="6790" y="12358"/>
                  </a:lnTo>
                  <a:lnTo>
                    <a:pt x="6788" y="12356"/>
                  </a:lnTo>
                  <a:cubicBezTo>
                    <a:pt x="7018" y="12437"/>
                    <a:pt x="7265" y="12400"/>
                    <a:pt x="7427" y="12238"/>
                  </a:cubicBezTo>
                  <a:lnTo>
                    <a:pt x="9827" y="9837"/>
                  </a:lnTo>
                  <a:cubicBezTo>
                    <a:pt x="10068" y="9596"/>
                    <a:pt x="10033" y="9169"/>
                    <a:pt x="9747" y="8884"/>
                  </a:cubicBezTo>
                  <a:close/>
                  <a:moveTo>
                    <a:pt x="8497" y="3763"/>
                  </a:moveTo>
                  <a:cubicBezTo>
                    <a:pt x="8397" y="3863"/>
                    <a:pt x="8235" y="3863"/>
                    <a:pt x="8135" y="3763"/>
                  </a:cubicBezTo>
                  <a:lnTo>
                    <a:pt x="7411" y="3039"/>
                  </a:lnTo>
                  <a:cubicBezTo>
                    <a:pt x="7311" y="2939"/>
                    <a:pt x="7311" y="2777"/>
                    <a:pt x="7411" y="2677"/>
                  </a:cubicBezTo>
                  <a:lnTo>
                    <a:pt x="7954" y="2134"/>
                  </a:lnTo>
                  <a:cubicBezTo>
                    <a:pt x="8054" y="2034"/>
                    <a:pt x="8216" y="2034"/>
                    <a:pt x="8316" y="2134"/>
                  </a:cubicBezTo>
                  <a:lnTo>
                    <a:pt x="9040" y="2858"/>
                  </a:lnTo>
                  <a:cubicBezTo>
                    <a:pt x="9140" y="2958"/>
                    <a:pt x="9140" y="3120"/>
                    <a:pt x="9040" y="3220"/>
                  </a:cubicBezTo>
                  <a:lnTo>
                    <a:pt x="8497" y="3763"/>
                  </a:lnTo>
                  <a:close/>
                  <a:moveTo>
                    <a:pt x="10276" y="5542"/>
                  </a:moveTo>
                  <a:cubicBezTo>
                    <a:pt x="10176" y="5642"/>
                    <a:pt x="10014" y="5642"/>
                    <a:pt x="9914" y="5542"/>
                  </a:cubicBezTo>
                  <a:lnTo>
                    <a:pt x="9190" y="4818"/>
                  </a:lnTo>
                  <a:cubicBezTo>
                    <a:pt x="9090" y="4718"/>
                    <a:pt x="9090" y="4556"/>
                    <a:pt x="9190" y="4456"/>
                  </a:cubicBezTo>
                  <a:lnTo>
                    <a:pt x="9733" y="3913"/>
                  </a:lnTo>
                  <a:cubicBezTo>
                    <a:pt x="9833" y="3813"/>
                    <a:pt x="9995" y="3813"/>
                    <a:pt x="10095" y="3913"/>
                  </a:cubicBezTo>
                  <a:lnTo>
                    <a:pt x="10819" y="4637"/>
                  </a:lnTo>
                  <a:cubicBezTo>
                    <a:pt x="10919" y="4737"/>
                    <a:pt x="10919" y="4899"/>
                    <a:pt x="10819" y="4999"/>
                  </a:cubicBezTo>
                  <a:lnTo>
                    <a:pt x="10276" y="554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051" y="2381"/>
              <a:ext cx="1361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网线</a:t>
              </a:r>
              <a:endParaRPr lang="en-US" altLang="zh-CN" sz="20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箭头: 右 29"/>
            <p:cNvSpPr/>
            <p:nvPr/>
          </p:nvSpPr>
          <p:spPr>
            <a:xfrm>
              <a:off x="5472" y="1729"/>
              <a:ext cx="1012" cy="3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2804" y="1436"/>
              <a:ext cx="809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过去</a:t>
              </a:r>
              <a:endPara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803400" y="2564765"/>
            <a:ext cx="745490" cy="1667510"/>
            <a:chOff x="2840" y="4039"/>
            <a:chExt cx="1174" cy="2626"/>
          </a:xfrm>
        </p:grpSpPr>
        <p:sp>
          <p:nvSpPr>
            <p:cNvPr id="32" name="文本框 31"/>
            <p:cNvSpPr txBox="1"/>
            <p:nvPr/>
          </p:nvSpPr>
          <p:spPr>
            <a:xfrm>
              <a:off x="2840" y="4782"/>
              <a:ext cx="76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现在</a:t>
              </a:r>
              <a:endPara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左大括号 32"/>
            <p:cNvSpPr/>
            <p:nvPr/>
          </p:nvSpPr>
          <p:spPr>
            <a:xfrm>
              <a:off x="3588" y="4039"/>
              <a:ext cx="427" cy="2627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572385" y="2196465"/>
            <a:ext cx="5092065" cy="1134745"/>
            <a:chOff x="4051" y="3459"/>
            <a:chExt cx="8019" cy="1787"/>
          </a:xfrm>
        </p:grpSpPr>
        <p:sp>
          <p:nvSpPr>
            <p:cNvPr id="3" name="f9af0d4e-0f99-44b6-9062-2b0aba0ea05d"/>
            <p:cNvSpPr/>
            <p:nvPr/>
          </p:nvSpPr>
          <p:spPr>
            <a:xfrm>
              <a:off x="10341" y="3459"/>
              <a:ext cx="960" cy="960"/>
            </a:xfrm>
            <a:custGeom>
              <a:avLst/>
              <a:gdLst>
                <a:gd name="connsiteX0" fmla="*/ 1203030 w 1562119"/>
                <a:gd name="connsiteY0" fmla="*/ 1426195 h 1561951"/>
                <a:gd name="connsiteX1" fmla="*/ 1205007 w 1562119"/>
                <a:gd name="connsiteY1" fmla="*/ 1430969 h 1561951"/>
                <a:gd name="connsiteX2" fmla="*/ 1226579 w 1562119"/>
                <a:gd name="connsiteY2" fmla="*/ 1439904 h 1561951"/>
                <a:gd name="connsiteX3" fmla="*/ 1241833 w 1562119"/>
                <a:gd name="connsiteY3" fmla="*/ 1439904 h 1561951"/>
                <a:gd name="connsiteX4" fmla="*/ 1263405 w 1562119"/>
                <a:gd name="connsiteY4" fmla="*/ 1430969 h 1561951"/>
                <a:gd name="connsiteX5" fmla="*/ 1265382 w 1562119"/>
                <a:gd name="connsiteY5" fmla="*/ 1426195 h 1561951"/>
                <a:gd name="connsiteX6" fmla="*/ 295442 w 1562119"/>
                <a:gd name="connsiteY6" fmla="*/ 1426195 h 1561951"/>
                <a:gd name="connsiteX7" fmla="*/ 297419 w 1562119"/>
                <a:gd name="connsiteY7" fmla="*/ 1430969 h 1561951"/>
                <a:gd name="connsiteX8" fmla="*/ 318991 w 1562119"/>
                <a:gd name="connsiteY8" fmla="*/ 1439904 h 1561951"/>
                <a:gd name="connsiteX9" fmla="*/ 334244 w 1562119"/>
                <a:gd name="connsiteY9" fmla="*/ 1439904 h 1561951"/>
                <a:gd name="connsiteX10" fmla="*/ 355816 w 1562119"/>
                <a:gd name="connsiteY10" fmla="*/ 1430969 h 1561951"/>
                <a:gd name="connsiteX11" fmla="*/ 357793 w 1562119"/>
                <a:gd name="connsiteY11" fmla="*/ 1426195 h 1561951"/>
                <a:gd name="connsiteX12" fmla="*/ 1313534 w 1562119"/>
                <a:gd name="connsiteY12" fmla="*/ 1032633 h 1561951"/>
                <a:gd name="connsiteX13" fmla="*/ 1397414 w 1562119"/>
                <a:gd name="connsiteY13" fmla="*/ 1116541 h 1561951"/>
                <a:gd name="connsiteX14" fmla="*/ 1397400 w 1562119"/>
                <a:gd name="connsiteY14" fmla="*/ 1118053 h 1561951"/>
                <a:gd name="connsiteX15" fmla="*/ 1313506 w 1562119"/>
                <a:gd name="connsiteY15" fmla="*/ 1200422 h 1561951"/>
                <a:gd name="connsiteX16" fmla="*/ 1229624 w 1562119"/>
                <a:gd name="connsiteY16" fmla="*/ 1116514 h 1561951"/>
                <a:gd name="connsiteX17" fmla="*/ 1313534 w 1562119"/>
                <a:gd name="connsiteY17" fmla="*/ 1032633 h 1561951"/>
                <a:gd name="connsiteX18" fmla="*/ 1112187 w 1562119"/>
                <a:gd name="connsiteY18" fmla="*/ 1032633 h 1561951"/>
                <a:gd name="connsiteX19" fmla="*/ 1196066 w 1562119"/>
                <a:gd name="connsiteY19" fmla="*/ 1116541 h 1561951"/>
                <a:gd name="connsiteX20" fmla="*/ 1196053 w 1562119"/>
                <a:gd name="connsiteY20" fmla="*/ 1118053 h 1561951"/>
                <a:gd name="connsiteX21" fmla="*/ 1112158 w 1562119"/>
                <a:gd name="connsiteY21" fmla="*/ 1200422 h 1561951"/>
                <a:gd name="connsiteX22" fmla="*/ 1028277 w 1562119"/>
                <a:gd name="connsiteY22" fmla="*/ 1116514 h 1561951"/>
                <a:gd name="connsiteX23" fmla="*/ 1112187 w 1562119"/>
                <a:gd name="connsiteY23" fmla="*/ 1032633 h 1561951"/>
                <a:gd name="connsiteX24" fmla="*/ 912365 w 1562119"/>
                <a:gd name="connsiteY24" fmla="*/ 1032633 h 1561951"/>
                <a:gd name="connsiteX25" fmla="*/ 996244 w 1562119"/>
                <a:gd name="connsiteY25" fmla="*/ 1116541 h 1561951"/>
                <a:gd name="connsiteX26" fmla="*/ 996231 w 1562119"/>
                <a:gd name="connsiteY26" fmla="*/ 1118053 h 1561951"/>
                <a:gd name="connsiteX27" fmla="*/ 912336 w 1562119"/>
                <a:gd name="connsiteY27" fmla="*/ 1200422 h 1561951"/>
                <a:gd name="connsiteX28" fmla="*/ 828455 w 1562119"/>
                <a:gd name="connsiteY28" fmla="*/ 1116514 h 1561951"/>
                <a:gd name="connsiteX29" fmla="*/ 912365 w 1562119"/>
                <a:gd name="connsiteY29" fmla="*/ 1032633 h 1561951"/>
                <a:gd name="connsiteX30" fmla="*/ 152745 w 1562119"/>
                <a:gd name="connsiteY30" fmla="*/ 913693 h 1561951"/>
                <a:gd name="connsiteX31" fmla="*/ 131180 w 1562119"/>
                <a:gd name="connsiteY31" fmla="*/ 922636 h 1561951"/>
                <a:gd name="connsiteX32" fmla="*/ 122238 w 1562119"/>
                <a:gd name="connsiteY32" fmla="*/ 944200 h 1561951"/>
                <a:gd name="connsiteX33" fmla="*/ 122238 w 1562119"/>
                <a:gd name="connsiteY33" fmla="*/ 1273659 h 1561951"/>
                <a:gd name="connsiteX34" fmla="*/ 152745 w 1562119"/>
                <a:gd name="connsiteY34" fmla="*/ 1304166 h 1561951"/>
                <a:gd name="connsiteX35" fmla="*/ 1409583 w 1562119"/>
                <a:gd name="connsiteY35" fmla="*/ 1304166 h 1561951"/>
                <a:gd name="connsiteX36" fmla="*/ 1440091 w 1562119"/>
                <a:gd name="connsiteY36" fmla="*/ 1273659 h 1561951"/>
                <a:gd name="connsiteX37" fmla="*/ 1440091 w 1562119"/>
                <a:gd name="connsiteY37" fmla="*/ 944200 h 1561951"/>
                <a:gd name="connsiteX38" fmla="*/ 1409583 w 1562119"/>
                <a:gd name="connsiteY38" fmla="*/ 913693 h 1561951"/>
                <a:gd name="connsiteX39" fmla="*/ 781194 w 1562119"/>
                <a:gd name="connsiteY39" fmla="*/ 529639 h 1561951"/>
                <a:gd name="connsiteX40" fmla="*/ 872715 w 1562119"/>
                <a:gd name="connsiteY40" fmla="*/ 567456 h 1561951"/>
                <a:gd name="connsiteX41" fmla="*/ 872706 w 1562119"/>
                <a:gd name="connsiteY41" fmla="*/ 654392 h 1561951"/>
                <a:gd name="connsiteX42" fmla="*/ 785770 w 1562119"/>
                <a:gd name="connsiteY42" fmla="*/ 654382 h 1561951"/>
                <a:gd name="connsiteX43" fmla="*/ 775092 w 1562119"/>
                <a:gd name="connsiteY43" fmla="*/ 654382 h 1561951"/>
                <a:gd name="connsiteX44" fmla="*/ 732382 w 1562119"/>
                <a:gd name="connsiteY44" fmla="*/ 671180 h 1561951"/>
                <a:gd name="connsiteX45" fmla="*/ 672231 w 1562119"/>
                <a:gd name="connsiteY45" fmla="*/ 609315 h 1561951"/>
                <a:gd name="connsiteX46" fmla="*/ 689672 w 1562119"/>
                <a:gd name="connsiteY46" fmla="*/ 567456 h 1561951"/>
                <a:gd name="connsiteX47" fmla="*/ 781194 w 1562119"/>
                <a:gd name="connsiteY47" fmla="*/ 529639 h 1561951"/>
                <a:gd name="connsiteX48" fmla="*/ 781946 w 1562119"/>
                <a:gd name="connsiteY48" fmla="*/ 333695 h 1561951"/>
                <a:gd name="connsiteX49" fmla="*/ 1011503 w 1562119"/>
                <a:gd name="connsiteY49" fmla="*/ 428648 h 1561951"/>
                <a:gd name="connsiteX50" fmla="*/ 1011503 w 1562119"/>
                <a:gd name="connsiteY50" fmla="*/ 515594 h 1561951"/>
                <a:gd name="connsiteX51" fmla="*/ 924557 w 1562119"/>
                <a:gd name="connsiteY51" fmla="*/ 515594 h 1561951"/>
                <a:gd name="connsiteX52" fmla="*/ 638166 w 1562119"/>
                <a:gd name="connsiteY52" fmla="*/ 515237 h 1561951"/>
                <a:gd name="connsiteX53" fmla="*/ 637809 w 1562119"/>
                <a:gd name="connsiteY53" fmla="*/ 515594 h 1561951"/>
                <a:gd name="connsiteX54" fmla="*/ 595099 w 1562119"/>
                <a:gd name="connsiteY54" fmla="*/ 532373 h 1561951"/>
                <a:gd name="connsiteX55" fmla="*/ 534948 w 1562119"/>
                <a:gd name="connsiteY55" fmla="*/ 470508 h 1561951"/>
                <a:gd name="connsiteX56" fmla="*/ 552389 w 1562119"/>
                <a:gd name="connsiteY56" fmla="*/ 428648 h 1561951"/>
                <a:gd name="connsiteX57" fmla="*/ 781946 w 1562119"/>
                <a:gd name="connsiteY57" fmla="*/ 333695 h 1561951"/>
                <a:gd name="connsiteX58" fmla="*/ 781196 w 1562119"/>
                <a:gd name="connsiteY58" fmla="*/ 126856 h 1561951"/>
                <a:gd name="connsiteX59" fmla="*/ 1156432 w 1562119"/>
                <a:gd name="connsiteY59" fmla="*/ 282213 h 1561951"/>
                <a:gd name="connsiteX60" fmla="*/ 1155581 w 1562119"/>
                <a:gd name="connsiteY60" fmla="*/ 368497 h 1561951"/>
                <a:gd name="connsiteX61" fmla="*/ 1113722 w 1562119"/>
                <a:gd name="connsiteY61" fmla="*/ 385938 h 1561951"/>
                <a:gd name="connsiteX62" fmla="*/ 1113722 w 1562119"/>
                <a:gd name="connsiteY62" fmla="*/ 387463 h 1561951"/>
                <a:gd name="connsiteX63" fmla="*/ 1071012 w 1562119"/>
                <a:gd name="connsiteY63" fmla="*/ 369159 h 1561951"/>
                <a:gd name="connsiteX64" fmla="*/ 492920 w 1562119"/>
                <a:gd name="connsiteY64" fmla="*/ 369159 h 1561951"/>
                <a:gd name="connsiteX65" fmla="*/ 405974 w 1562119"/>
                <a:gd name="connsiteY65" fmla="*/ 369159 h 1561951"/>
                <a:gd name="connsiteX66" fmla="*/ 405974 w 1562119"/>
                <a:gd name="connsiteY66" fmla="*/ 282213 h 1561951"/>
                <a:gd name="connsiteX67" fmla="*/ 781196 w 1562119"/>
                <a:gd name="connsiteY67" fmla="*/ 126856 h 1561951"/>
                <a:gd name="connsiteX68" fmla="*/ 57334 w 1562119"/>
                <a:gd name="connsiteY68" fmla="*/ 134 h 1561951"/>
                <a:gd name="connsiteX69" fmla="*/ 116118 w 1562119"/>
                <a:gd name="connsiteY69" fmla="*/ 33523 h 1561951"/>
                <a:gd name="connsiteX70" fmla="*/ 507800 w 1562119"/>
                <a:gd name="connsiteY70" fmla="*/ 791665 h 1561951"/>
                <a:gd name="connsiteX71" fmla="*/ 1054548 w 1562119"/>
                <a:gd name="connsiteY71" fmla="*/ 791665 h 1561951"/>
                <a:gd name="connsiteX72" fmla="*/ 1446193 w 1562119"/>
                <a:gd name="connsiteY72" fmla="*/ 33523 h 1561951"/>
                <a:gd name="connsiteX73" fmla="*/ 1528562 w 1562119"/>
                <a:gd name="connsiteY73" fmla="*/ 7592 h 1561951"/>
                <a:gd name="connsiteX74" fmla="*/ 1554493 w 1562119"/>
                <a:gd name="connsiteY74" fmla="*/ 89961 h 1561951"/>
                <a:gd name="connsiteX75" fmla="*/ 1192652 w 1562119"/>
                <a:gd name="connsiteY75" fmla="*/ 791665 h 1561951"/>
                <a:gd name="connsiteX76" fmla="*/ 1409583 w 1562119"/>
                <a:gd name="connsiteY76" fmla="*/ 791665 h 1561951"/>
                <a:gd name="connsiteX77" fmla="*/ 1562119 w 1562119"/>
                <a:gd name="connsiteY77" fmla="*/ 944200 h 1561951"/>
                <a:gd name="connsiteX78" fmla="*/ 1562119 w 1562119"/>
                <a:gd name="connsiteY78" fmla="*/ 1273659 h 1561951"/>
                <a:gd name="connsiteX79" fmla="*/ 1409583 w 1562119"/>
                <a:gd name="connsiteY79" fmla="*/ 1426195 h 1561951"/>
                <a:gd name="connsiteX80" fmla="*/ 1390978 w 1562119"/>
                <a:gd name="connsiteY80" fmla="*/ 1426195 h 1561951"/>
                <a:gd name="connsiteX81" fmla="*/ 1382382 w 1562119"/>
                <a:gd name="connsiteY81" fmla="*/ 1468770 h 1561951"/>
                <a:gd name="connsiteX82" fmla="*/ 1241833 w 1562119"/>
                <a:gd name="connsiteY82" fmla="*/ 1561932 h 1561951"/>
                <a:gd name="connsiteX83" fmla="*/ 1241833 w 1562119"/>
                <a:gd name="connsiteY83" fmla="*/ 1561951 h 1561951"/>
                <a:gd name="connsiteX84" fmla="*/ 1226579 w 1562119"/>
                <a:gd name="connsiteY84" fmla="*/ 1561951 h 1561951"/>
                <a:gd name="connsiteX85" fmla="*/ 1086030 w 1562119"/>
                <a:gd name="connsiteY85" fmla="*/ 1468789 h 1561951"/>
                <a:gd name="connsiteX86" fmla="*/ 1077431 w 1562119"/>
                <a:gd name="connsiteY86" fmla="*/ 1426195 h 1561951"/>
                <a:gd name="connsiteX87" fmla="*/ 483389 w 1562119"/>
                <a:gd name="connsiteY87" fmla="*/ 1426195 h 1561951"/>
                <a:gd name="connsiteX88" fmla="*/ 474793 w 1562119"/>
                <a:gd name="connsiteY88" fmla="*/ 1468770 h 1561951"/>
                <a:gd name="connsiteX89" fmla="*/ 334244 w 1562119"/>
                <a:gd name="connsiteY89" fmla="*/ 1561932 h 1561951"/>
                <a:gd name="connsiteX90" fmla="*/ 334244 w 1562119"/>
                <a:gd name="connsiteY90" fmla="*/ 1561951 h 1561951"/>
                <a:gd name="connsiteX91" fmla="*/ 318991 w 1562119"/>
                <a:gd name="connsiteY91" fmla="*/ 1561951 h 1561951"/>
                <a:gd name="connsiteX92" fmla="*/ 178442 w 1562119"/>
                <a:gd name="connsiteY92" fmla="*/ 1468789 h 1561951"/>
                <a:gd name="connsiteX93" fmla="*/ 169842 w 1562119"/>
                <a:gd name="connsiteY93" fmla="*/ 1426195 h 1561951"/>
                <a:gd name="connsiteX94" fmla="*/ 152745 w 1562119"/>
                <a:gd name="connsiteY94" fmla="*/ 1426195 h 1561951"/>
                <a:gd name="connsiteX95" fmla="*/ 209 w 1562119"/>
                <a:gd name="connsiteY95" fmla="*/ 1273659 h 1561951"/>
                <a:gd name="connsiteX96" fmla="*/ 209 w 1562119"/>
                <a:gd name="connsiteY96" fmla="*/ 944200 h 1561951"/>
                <a:gd name="connsiteX97" fmla="*/ 152745 w 1562119"/>
                <a:gd name="connsiteY97" fmla="*/ 791665 h 1561951"/>
                <a:gd name="connsiteX98" fmla="*/ 369585 w 1562119"/>
                <a:gd name="connsiteY98" fmla="*/ 791665 h 1561951"/>
                <a:gd name="connsiteX99" fmla="*/ 6311 w 1562119"/>
                <a:gd name="connsiteY99" fmla="*/ 88512 h 1561951"/>
                <a:gd name="connsiteX100" fmla="*/ 33920 w 1562119"/>
                <a:gd name="connsiteY100" fmla="*/ 6524 h 1561951"/>
                <a:gd name="connsiteX101" fmla="*/ 57334 w 1562119"/>
                <a:gd name="connsiteY101" fmla="*/ 134 h 1561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562119" h="1561951">
                  <a:moveTo>
                    <a:pt x="1203030" y="1426195"/>
                  </a:moveTo>
                  <a:lnTo>
                    <a:pt x="1205007" y="1430969"/>
                  </a:lnTo>
                  <a:cubicBezTo>
                    <a:pt x="1210528" y="1436490"/>
                    <a:pt x="1218155" y="1439904"/>
                    <a:pt x="1226579" y="1439904"/>
                  </a:cubicBezTo>
                  <a:lnTo>
                    <a:pt x="1241833" y="1439904"/>
                  </a:lnTo>
                  <a:cubicBezTo>
                    <a:pt x="1250258" y="1439904"/>
                    <a:pt x="1257885" y="1436490"/>
                    <a:pt x="1263405" y="1430969"/>
                  </a:cubicBezTo>
                  <a:lnTo>
                    <a:pt x="1265382" y="1426195"/>
                  </a:lnTo>
                  <a:close/>
                  <a:moveTo>
                    <a:pt x="295442" y="1426195"/>
                  </a:moveTo>
                  <a:lnTo>
                    <a:pt x="297419" y="1430969"/>
                  </a:lnTo>
                  <a:cubicBezTo>
                    <a:pt x="302940" y="1436490"/>
                    <a:pt x="310566" y="1439904"/>
                    <a:pt x="318991" y="1439904"/>
                  </a:cubicBezTo>
                  <a:lnTo>
                    <a:pt x="334244" y="1439904"/>
                  </a:lnTo>
                  <a:cubicBezTo>
                    <a:pt x="342668" y="1439904"/>
                    <a:pt x="350295" y="1436490"/>
                    <a:pt x="355816" y="1430969"/>
                  </a:cubicBezTo>
                  <a:lnTo>
                    <a:pt x="357793" y="1426195"/>
                  </a:lnTo>
                  <a:close/>
                  <a:moveTo>
                    <a:pt x="1313534" y="1032633"/>
                  </a:moveTo>
                  <a:cubicBezTo>
                    <a:pt x="1359867" y="1032640"/>
                    <a:pt x="1397421" y="1070208"/>
                    <a:pt x="1397414" y="1116541"/>
                  </a:cubicBezTo>
                  <a:cubicBezTo>
                    <a:pt x="1397414" y="1117046"/>
                    <a:pt x="1397410" y="1117550"/>
                    <a:pt x="1397400" y="1118053"/>
                  </a:cubicBezTo>
                  <a:cubicBezTo>
                    <a:pt x="1396569" y="1163791"/>
                    <a:pt x="1359251" y="1200430"/>
                    <a:pt x="1313506" y="1200422"/>
                  </a:cubicBezTo>
                  <a:cubicBezTo>
                    <a:pt x="1267171" y="1200415"/>
                    <a:pt x="1229617" y="1162847"/>
                    <a:pt x="1229624" y="1116514"/>
                  </a:cubicBezTo>
                  <a:cubicBezTo>
                    <a:pt x="1229632" y="1070180"/>
                    <a:pt x="1267200" y="1032625"/>
                    <a:pt x="1313534" y="1032633"/>
                  </a:cubicBezTo>
                  <a:close/>
                  <a:moveTo>
                    <a:pt x="1112187" y="1032633"/>
                  </a:moveTo>
                  <a:cubicBezTo>
                    <a:pt x="1158520" y="1032640"/>
                    <a:pt x="1196074" y="1070208"/>
                    <a:pt x="1196066" y="1116541"/>
                  </a:cubicBezTo>
                  <a:cubicBezTo>
                    <a:pt x="1196066" y="1117046"/>
                    <a:pt x="1196063" y="1117550"/>
                    <a:pt x="1196053" y="1118053"/>
                  </a:cubicBezTo>
                  <a:cubicBezTo>
                    <a:pt x="1195222" y="1163791"/>
                    <a:pt x="1157904" y="1200430"/>
                    <a:pt x="1112158" y="1200422"/>
                  </a:cubicBezTo>
                  <a:cubicBezTo>
                    <a:pt x="1065824" y="1200415"/>
                    <a:pt x="1028269" y="1162847"/>
                    <a:pt x="1028277" y="1116514"/>
                  </a:cubicBezTo>
                  <a:cubicBezTo>
                    <a:pt x="1028285" y="1070180"/>
                    <a:pt x="1065852" y="1032625"/>
                    <a:pt x="1112187" y="1032633"/>
                  </a:cubicBezTo>
                  <a:close/>
                  <a:moveTo>
                    <a:pt x="912365" y="1032633"/>
                  </a:moveTo>
                  <a:cubicBezTo>
                    <a:pt x="958698" y="1032640"/>
                    <a:pt x="996252" y="1070208"/>
                    <a:pt x="996244" y="1116541"/>
                  </a:cubicBezTo>
                  <a:cubicBezTo>
                    <a:pt x="996244" y="1117046"/>
                    <a:pt x="996241" y="1117550"/>
                    <a:pt x="996231" y="1118053"/>
                  </a:cubicBezTo>
                  <a:cubicBezTo>
                    <a:pt x="995400" y="1163791"/>
                    <a:pt x="958082" y="1200430"/>
                    <a:pt x="912336" y="1200422"/>
                  </a:cubicBezTo>
                  <a:cubicBezTo>
                    <a:pt x="866002" y="1200415"/>
                    <a:pt x="828447" y="1162847"/>
                    <a:pt x="828455" y="1116514"/>
                  </a:cubicBezTo>
                  <a:cubicBezTo>
                    <a:pt x="828463" y="1070180"/>
                    <a:pt x="866030" y="1032625"/>
                    <a:pt x="912365" y="1032633"/>
                  </a:cubicBezTo>
                  <a:close/>
                  <a:moveTo>
                    <a:pt x="152745" y="913693"/>
                  </a:moveTo>
                  <a:cubicBezTo>
                    <a:pt x="144655" y="913697"/>
                    <a:pt x="136899" y="916914"/>
                    <a:pt x="131180" y="922636"/>
                  </a:cubicBezTo>
                  <a:cubicBezTo>
                    <a:pt x="125458" y="928354"/>
                    <a:pt x="122242" y="936110"/>
                    <a:pt x="122238" y="944200"/>
                  </a:cubicBezTo>
                  <a:lnTo>
                    <a:pt x="122238" y="1273659"/>
                  </a:lnTo>
                  <a:cubicBezTo>
                    <a:pt x="122238" y="1290508"/>
                    <a:pt x="135896" y="1304166"/>
                    <a:pt x="152745" y="1304166"/>
                  </a:cubicBezTo>
                  <a:lnTo>
                    <a:pt x="1409583" y="1304166"/>
                  </a:lnTo>
                  <a:cubicBezTo>
                    <a:pt x="1426433" y="1304166"/>
                    <a:pt x="1440091" y="1290508"/>
                    <a:pt x="1440091" y="1273659"/>
                  </a:cubicBezTo>
                  <a:lnTo>
                    <a:pt x="1440091" y="944200"/>
                  </a:lnTo>
                  <a:cubicBezTo>
                    <a:pt x="1440091" y="927351"/>
                    <a:pt x="1426433" y="913693"/>
                    <a:pt x="1409583" y="913693"/>
                  </a:cubicBezTo>
                  <a:close/>
                  <a:moveTo>
                    <a:pt x="781194" y="529639"/>
                  </a:moveTo>
                  <a:cubicBezTo>
                    <a:pt x="814306" y="529639"/>
                    <a:pt x="847417" y="542245"/>
                    <a:pt x="872715" y="567456"/>
                  </a:cubicBezTo>
                  <a:cubicBezTo>
                    <a:pt x="896719" y="591465"/>
                    <a:pt x="896715" y="630388"/>
                    <a:pt x="872706" y="654392"/>
                  </a:cubicBezTo>
                  <a:cubicBezTo>
                    <a:pt x="848696" y="678395"/>
                    <a:pt x="809773" y="678391"/>
                    <a:pt x="785770" y="654382"/>
                  </a:cubicBezTo>
                  <a:lnTo>
                    <a:pt x="775092" y="654382"/>
                  </a:lnTo>
                  <a:cubicBezTo>
                    <a:pt x="763583" y="665326"/>
                    <a:pt x="748263" y="671352"/>
                    <a:pt x="732382" y="671180"/>
                  </a:cubicBezTo>
                  <a:cubicBezTo>
                    <a:pt x="698689" y="670707"/>
                    <a:pt x="671757" y="643009"/>
                    <a:pt x="672231" y="609315"/>
                  </a:cubicBezTo>
                  <a:cubicBezTo>
                    <a:pt x="672451" y="593638"/>
                    <a:pt x="678697" y="578650"/>
                    <a:pt x="689672" y="567456"/>
                  </a:cubicBezTo>
                  <a:cubicBezTo>
                    <a:pt x="714971" y="542245"/>
                    <a:pt x="748083" y="529639"/>
                    <a:pt x="781194" y="529639"/>
                  </a:cubicBezTo>
                  <a:close/>
                  <a:moveTo>
                    <a:pt x="781946" y="333695"/>
                  </a:moveTo>
                  <a:cubicBezTo>
                    <a:pt x="865074" y="333695"/>
                    <a:pt x="948201" y="365346"/>
                    <a:pt x="1011503" y="428648"/>
                  </a:cubicBezTo>
                  <a:cubicBezTo>
                    <a:pt x="1035512" y="452657"/>
                    <a:pt x="1035512" y="491584"/>
                    <a:pt x="1011503" y="515594"/>
                  </a:cubicBezTo>
                  <a:cubicBezTo>
                    <a:pt x="987494" y="539603"/>
                    <a:pt x="948566" y="539603"/>
                    <a:pt x="924557" y="515594"/>
                  </a:cubicBezTo>
                  <a:cubicBezTo>
                    <a:pt x="845570" y="436410"/>
                    <a:pt x="717349" y="436250"/>
                    <a:pt x="638166" y="515237"/>
                  </a:cubicBezTo>
                  <a:cubicBezTo>
                    <a:pt x="638045" y="515357"/>
                    <a:pt x="637927" y="515475"/>
                    <a:pt x="637809" y="515594"/>
                  </a:cubicBezTo>
                  <a:cubicBezTo>
                    <a:pt x="626298" y="526530"/>
                    <a:pt x="610976" y="532550"/>
                    <a:pt x="595099" y="532373"/>
                  </a:cubicBezTo>
                  <a:cubicBezTo>
                    <a:pt x="561406" y="531900"/>
                    <a:pt x="534474" y="504201"/>
                    <a:pt x="534948" y="470508"/>
                  </a:cubicBezTo>
                  <a:cubicBezTo>
                    <a:pt x="535168" y="454831"/>
                    <a:pt x="541414" y="439842"/>
                    <a:pt x="552389" y="428648"/>
                  </a:cubicBezTo>
                  <a:cubicBezTo>
                    <a:pt x="615692" y="365346"/>
                    <a:pt x="698819" y="333695"/>
                    <a:pt x="781946" y="333695"/>
                  </a:cubicBezTo>
                  <a:close/>
                  <a:moveTo>
                    <a:pt x="781196" y="126856"/>
                  </a:moveTo>
                  <a:cubicBezTo>
                    <a:pt x="916993" y="126856"/>
                    <a:pt x="1052793" y="178642"/>
                    <a:pt x="1156432" y="282213"/>
                  </a:cubicBezTo>
                  <a:cubicBezTo>
                    <a:pt x="1180023" y="306274"/>
                    <a:pt x="1179642" y="344906"/>
                    <a:pt x="1155581" y="368497"/>
                  </a:cubicBezTo>
                  <a:cubicBezTo>
                    <a:pt x="1144387" y="379472"/>
                    <a:pt x="1129397" y="385719"/>
                    <a:pt x="1113722" y="385938"/>
                  </a:cubicBezTo>
                  <a:lnTo>
                    <a:pt x="1113722" y="387463"/>
                  </a:lnTo>
                  <a:cubicBezTo>
                    <a:pt x="1097627" y="387234"/>
                    <a:pt x="1082276" y="380654"/>
                    <a:pt x="1071012" y="369159"/>
                  </a:cubicBezTo>
                  <a:cubicBezTo>
                    <a:pt x="912374" y="210541"/>
                    <a:pt x="651538" y="210541"/>
                    <a:pt x="492920" y="369159"/>
                  </a:cubicBezTo>
                  <a:cubicBezTo>
                    <a:pt x="468910" y="393168"/>
                    <a:pt x="429983" y="393168"/>
                    <a:pt x="405974" y="369159"/>
                  </a:cubicBezTo>
                  <a:cubicBezTo>
                    <a:pt x="381965" y="345150"/>
                    <a:pt x="381965" y="306223"/>
                    <a:pt x="405974" y="282213"/>
                  </a:cubicBezTo>
                  <a:cubicBezTo>
                    <a:pt x="509603" y="178642"/>
                    <a:pt x="645398" y="126856"/>
                    <a:pt x="781196" y="126856"/>
                  </a:cubicBezTo>
                  <a:close/>
                  <a:moveTo>
                    <a:pt x="57334" y="134"/>
                  </a:moveTo>
                  <a:cubicBezTo>
                    <a:pt x="81103" y="-1446"/>
                    <a:pt x="104628" y="10975"/>
                    <a:pt x="116118" y="33523"/>
                  </a:cubicBezTo>
                  <a:lnTo>
                    <a:pt x="507800" y="791665"/>
                  </a:lnTo>
                  <a:lnTo>
                    <a:pt x="1054548" y="791665"/>
                  </a:lnTo>
                  <a:lnTo>
                    <a:pt x="1446193" y="33523"/>
                  </a:lnTo>
                  <a:cubicBezTo>
                    <a:pt x="1461778" y="3616"/>
                    <a:pt x="1498656" y="-7993"/>
                    <a:pt x="1528562" y="7592"/>
                  </a:cubicBezTo>
                  <a:cubicBezTo>
                    <a:pt x="1558469" y="23177"/>
                    <a:pt x="1570079" y="60055"/>
                    <a:pt x="1554493" y="89961"/>
                  </a:cubicBezTo>
                  <a:lnTo>
                    <a:pt x="1192652" y="791665"/>
                  </a:lnTo>
                  <a:lnTo>
                    <a:pt x="1409583" y="791665"/>
                  </a:lnTo>
                  <a:cubicBezTo>
                    <a:pt x="1493827" y="791665"/>
                    <a:pt x="1562119" y="859957"/>
                    <a:pt x="1562119" y="944200"/>
                  </a:cubicBezTo>
                  <a:lnTo>
                    <a:pt x="1562119" y="1273659"/>
                  </a:lnTo>
                  <a:cubicBezTo>
                    <a:pt x="1562119" y="1357903"/>
                    <a:pt x="1493827" y="1426195"/>
                    <a:pt x="1409583" y="1426195"/>
                  </a:cubicBezTo>
                  <a:lnTo>
                    <a:pt x="1390978" y="1426195"/>
                  </a:lnTo>
                  <a:lnTo>
                    <a:pt x="1382382" y="1468770"/>
                  </a:lnTo>
                  <a:cubicBezTo>
                    <a:pt x="1359226" y="1523518"/>
                    <a:pt x="1305016" y="1561932"/>
                    <a:pt x="1241833" y="1561932"/>
                  </a:cubicBezTo>
                  <a:lnTo>
                    <a:pt x="1241833" y="1561951"/>
                  </a:lnTo>
                  <a:lnTo>
                    <a:pt x="1226579" y="1561951"/>
                  </a:lnTo>
                  <a:cubicBezTo>
                    <a:pt x="1163397" y="1561951"/>
                    <a:pt x="1109187" y="1523537"/>
                    <a:pt x="1086030" y="1468789"/>
                  </a:cubicBezTo>
                  <a:lnTo>
                    <a:pt x="1077431" y="1426195"/>
                  </a:lnTo>
                  <a:lnTo>
                    <a:pt x="483389" y="1426195"/>
                  </a:lnTo>
                  <a:lnTo>
                    <a:pt x="474793" y="1468770"/>
                  </a:lnTo>
                  <a:cubicBezTo>
                    <a:pt x="451637" y="1523518"/>
                    <a:pt x="397427" y="1561932"/>
                    <a:pt x="334244" y="1561932"/>
                  </a:cubicBezTo>
                  <a:lnTo>
                    <a:pt x="334244" y="1561951"/>
                  </a:lnTo>
                  <a:lnTo>
                    <a:pt x="318991" y="1561951"/>
                  </a:lnTo>
                  <a:cubicBezTo>
                    <a:pt x="255809" y="1561951"/>
                    <a:pt x="201598" y="1523537"/>
                    <a:pt x="178442" y="1468789"/>
                  </a:cubicBezTo>
                  <a:lnTo>
                    <a:pt x="169842" y="1426195"/>
                  </a:lnTo>
                  <a:lnTo>
                    <a:pt x="152745" y="1426195"/>
                  </a:lnTo>
                  <a:cubicBezTo>
                    <a:pt x="68502" y="1426195"/>
                    <a:pt x="209" y="1357903"/>
                    <a:pt x="209" y="1273659"/>
                  </a:cubicBezTo>
                  <a:lnTo>
                    <a:pt x="209" y="944200"/>
                  </a:lnTo>
                  <a:cubicBezTo>
                    <a:pt x="209" y="859957"/>
                    <a:pt x="68502" y="791665"/>
                    <a:pt x="152745" y="791665"/>
                  </a:cubicBezTo>
                  <a:lnTo>
                    <a:pt x="369585" y="791665"/>
                  </a:lnTo>
                  <a:lnTo>
                    <a:pt x="6311" y="88512"/>
                  </a:lnTo>
                  <a:cubicBezTo>
                    <a:pt x="-8572" y="58239"/>
                    <a:pt x="3756" y="21627"/>
                    <a:pt x="33920" y="6524"/>
                  </a:cubicBezTo>
                  <a:cubicBezTo>
                    <a:pt x="41461" y="2743"/>
                    <a:pt x="49411" y="660"/>
                    <a:pt x="57334" y="134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iconfont-10951-5212960"/>
            <p:cNvSpPr/>
            <p:nvPr/>
          </p:nvSpPr>
          <p:spPr>
            <a:xfrm>
              <a:off x="6939" y="3560"/>
              <a:ext cx="960" cy="757"/>
            </a:xfrm>
            <a:custGeom>
              <a:avLst/>
              <a:gdLst>
                <a:gd name="connsiteX0" fmla="*/ 309815 w 531614"/>
                <a:gd name="connsiteY0" fmla="*/ 280439 h 419121"/>
                <a:gd name="connsiteX1" fmla="*/ 472975 w 531614"/>
                <a:gd name="connsiteY1" fmla="*/ 280439 h 419121"/>
                <a:gd name="connsiteX2" fmla="*/ 476261 w 531614"/>
                <a:gd name="connsiteY2" fmla="*/ 283725 h 419121"/>
                <a:gd name="connsiteX3" fmla="*/ 476261 w 531614"/>
                <a:gd name="connsiteY3" fmla="*/ 365339 h 419121"/>
                <a:gd name="connsiteX4" fmla="*/ 472928 w 531614"/>
                <a:gd name="connsiteY4" fmla="*/ 368529 h 419121"/>
                <a:gd name="connsiteX5" fmla="*/ 309815 w 531614"/>
                <a:gd name="connsiteY5" fmla="*/ 368529 h 419121"/>
                <a:gd name="connsiteX6" fmla="*/ 306529 w 531614"/>
                <a:gd name="connsiteY6" fmla="*/ 365244 h 419121"/>
                <a:gd name="connsiteX7" fmla="*/ 306529 w 531614"/>
                <a:gd name="connsiteY7" fmla="*/ 283725 h 419121"/>
                <a:gd name="connsiteX8" fmla="*/ 309815 w 531614"/>
                <a:gd name="connsiteY8" fmla="*/ 280439 h 419121"/>
                <a:gd name="connsiteX9" fmla="*/ 25004 w 531614"/>
                <a:gd name="connsiteY9" fmla="*/ 250616 h 419121"/>
                <a:gd name="connsiteX10" fmla="*/ 25004 w 531614"/>
                <a:gd name="connsiteY10" fmla="*/ 394117 h 419121"/>
                <a:gd name="connsiteX11" fmla="*/ 506610 w 531614"/>
                <a:gd name="connsiteY11" fmla="*/ 394117 h 419121"/>
                <a:gd name="connsiteX12" fmla="*/ 506610 w 531614"/>
                <a:gd name="connsiteY12" fmla="*/ 250616 h 419121"/>
                <a:gd name="connsiteX13" fmla="*/ 89873 w 531614"/>
                <a:gd name="connsiteY13" fmla="*/ 0 h 419121"/>
                <a:gd name="connsiteX14" fmla="*/ 102399 w 531614"/>
                <a:gd name="connsiteY14" fmla="*/ 12479 h 419121"/>
                <a:gd name="connsiteX15" fmla="*/ 102399 w 531614"/>
                <a:gd name="connsiteY15" fmla="*/ 224420 h 419121"/>
                <a:gd name="connsiteX16" fmla="*/ 102303 w 531614"/>
                <a:gd name="connsiteY16" fmla="*/ 225611 h 419121"/>
                <a:gd name="connsiteX17" fmla="*/ 253043 w 531614"/>
                <a:gd name="connsiteY17" fmla="*/ 225611 h 419121"/>
                <a:gd name="connsiteX18" fmla="*/ 252996 w 531614"/>
                <a:gd name="connsiteY18" fmla="*/ 224420 h 419121"/>
                <a:gd name="connsiteX19" fmla="*/ 252996 w 531614"/>
                <a:gd name="connsiteY19" fmla="*/ 12479 h 419121"/>
                <a:gd name="connsiteX20" fmla="*/ 265521 w 531614"/>
                <a:gd name="connsiteY20" fmla="*/ 0 h 419121"/>
                <a:gd name="connsiteX21" fmla="*/ 278000 w 531614"/>
                <a:gd name="connsiteY21" fmla="*/ 12479 h 419121"/>
                <a:gd name="connsiteX22" fmla="*/ 278000 w 531614"/>
                <a:gd name="connsiteY22" fmla="*/ 224420 h 419121"/>
                <a:gd name="connsiteX23" fmla="*/ 277952 w 531614"/>
                <a:gd name="connsiteY23" fmla="*/ 225611 h 419121"/>
                <a:gd name="connsiteX24" fmla="*/ 428692 w 531614"/>
                <a:gd name="connsiteY24" fmla="*/ 225611 h 419121"/>
                <a:gd name="connsiteX25" fmla="*/ 428644 w 531614"/>
                <a:gd name="connsiteY25" fmla="*/ 224420 h 419121"/>
                <a:gd name="connsiteX26" fmla="*/ 428644 w 531614"/>
                <a:gd name="connsiteY26" fmla="*/ 12479 h 419121"/>
                <a:gd name="connsiteX27" fmla="*/ 441123 w 531614"/>
                <a:gd name="connsiteY27" fmla="*/ 0 h 419121"/>
                <a:gd name="connsiteX28" fmla="*/ 453649 w 531614"/>
                <a:gd name="connsiteY28" fmla="*/ 12479 h 419121"/>
                <a:gd name="connsiteX29" fmla="*/ 453649 w 531614"/>
                <a:gd name="connsiteY29" fmla="*/ 224420 h 419121"/>
                <a:gd name="connsiteX30" fmla="*/ 453553 w 531614"/>
                <a:gd name="connsiteY30" fmla="*/ 225611 h 419121"/>
                <a:gd name="connsiteX31" fmla="*/ 516135 w 531614"/>
                <a:gd name="connsiteY31" fmla="*/ 225611 h 419121"/>
                <a:gd name="connsiteX32" fmla="*/ 531614 w 531614"/>
                <a:gd name="connsiteY32" fmla="*/ 241090 h 419121"/>
                <a:gd name="connsiteX33" fmla="*/ 531614 w 531614"/>
                <a:gd name="connsiteY33" fmla="*/ 403642 h 419121"/>
                <a:gd name="connsiteX34" fmla="*/ 516135 w 531614"/>
                <a:gd name="connsiteY34" fmla="*/ 419121 h 419121"/>
                <a:gd name="connsiteX35" fmla="*/ 15479 w 531614"/>
                <a:gd name="connsiteY35" fmla="*/ 419121 h 419121"/>
                <a:gd name="connsiteX36" fmla="*/ 0 w 531614"/>
                <a:gd name="connsiteY36" fmla="*/ 403642 h 419121"/>
                <a:gd name="connsiteX37" fmla="*/ 0 w 531614"/>
                <a:gd name="connsiteY37" fmla="*/ 241090 h 419121"/>
                <a:gd name="connsiteX38" fmla="*/ 15479 w 531614"/>
                <a:gd name="connsiteY38" fmla="*/ 225611 h 419121"/>
                <a:gd name="connsiteX39" fmla="*/ 77442 w 531614"/>
                <a:gd name="connsiteY39" fmla="*/ 225611 h 419121"/>
                <a:gd name="connsiteX40" fmla="*/ 77394 w 531614"/>
                <a:gd name="connsiteY40" fmla="*/ 224420 h 419121"/>
                <a:gd name="connsiteX41" fmla="*/ 77394 w 531614"/>
                <a:gd name="connsiteY41" fmla="*/ 12479 h 419121"/>
                <a:gd name="connsiteX42" fmla="*/ 89873 w 531614"/>
                <a:gd name="connsiteY42" fmla="*/ 0 h 419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31614" h="419121">
                  <a:moveTo>
                    <a:pt x="309815" y="280439"/>
                  </a:moveTo>
                  <a:lnTo>
                    <a:pt x="472975" y="280439"/>
                  </a:lnTo>
                  <a:cubicBezTo>
                    <a:pt x="474785" y="280439"/>
                    <a:pt x="476261" y="281868"/>
                    <a:pt x="476261" y="283725"/>
                  </a:cubicBezTo>
                  <a:lnTo>
                    <a:pt x="476261" y="365339"/>
                  </a:lnTo>
                  <a:cubicBezTo>
                    <a:pt x="476214" y="367101"/>
                    <a:pt x="474785" y="368529"/>
                    <a:pt x="472928" y="368529"/>
                  </a:cubicBezTo>
                  <a:lnTo>
                    <a:pt x="309815" y="368529"/>
                  </a:lnTo>
                  <a:cubicBezTo>
                    <a:pt x="308006" y="368529"/>
                    <a:pt x="306529" y="367101"/>
                    <a:pt x="306529" y="365244"/>
                  </a:cubicBezTo>
                  <a:lnTo>
                    <a:pt x="306529" y="283725"/>
                  </a:lnTo>
                  <a:cubicBezTo>
                    <a:pt x="306529" y="281915"/>
                    <a:pt x="307958" y="280439"/>
                    <a:pt x="309815" y="280439"/>
                  </a:cubicBezTo>
                  <a:close/>
                  <a:moveTo>
                    <a:pt x="25004" y="250616"/>
                  </a:moveTo>
                  <a:lnTo>
                    <a:pt x="25004" y="394117"/>
                  </a:lnTo>
                  <a:lnTo>
                    <a:pt x="506610" y="394117"/>
                  </a:lnTo>
                  <a:lnTo>
                    <a:pt x="506610" y="250616"/>
                  </a:lnTo>
                  <a:close/>
                  <a:moveTo>
                    <a:pt x="89873" y="0"/>
                  </a:moveTo>
                  <a:cubicBezTo>
                    <a:pt x="96779" y="0"/>
                    <a:pt x="102399" y="5573"/>
                    <a:pt x="102399" y="12479"/>
                  </a:cubicBezTo>
                  <a:lnTo>
                    <a:pt x="102399" y="224420"/>
                  </a:lnTo>
                  <a:cubicBezTo>
                    <a:pt x="102399" y="224849"/>
                    <a:pt x="102399" y="225183"/>
                    <a:pt x="102303" y="225611"/>
                  </a:cubicBezTo>
                  <a:lnTo>
                    <a:pt x="253043" y="225611"/>
                  </a:lnTo>
                  <a:cubicBezTo>
                    <a:pt x="252996" y="225183"/>
                    <a:pt x="252996" y="224849"/>
                    <a:pt x="252996" y="224420"/>
                  </a:cubicBezTo>
                  <a:lnTo>
                    <a:pt x="252996" y="12479"/>
                  </a:lnTo>
                  <a:cubicBezTo>
                    <a:pt x="252996" y="5573"/>
                    <a:pt x="258616" y="0"/>
                    <a:pt x="265521" y="0"/>
                  </a:cubicBezTo>
                  <a:cubicBezTo>
                    <a:pt x="272427" y="0"/>
                    <a:pt x="278000" y="5573"/>
                    <a:pt x="278000" y="12479"/>
                  </a:cubicBezTo>
                  <a:lnTo>
                    <a:pt x="278000" y="224420"/>
                  </a:lnTo>
                  <a:cubicBezTo>
                    <a:pt x="278000" y="224849"/>
                    <a:pt x="278000" y="225183"/>
                    <a:pt x="277952" y="225611"/>
                  </a:cubicBezTo>
                  <a:lnTo>
                    <a:pt x="428692" y="225611"/>
                  </a:lnTo>
                  <a:cubicBezTo>
                    <a:pt x="428644" y="225183"/>
                    <a:pt x="428644" y="224849"/>
                    <a:pt x="428644" y="224420"/>
                  </a:cubicBezTo>
                  <a:lnTo>
                    <a:pt x="428644" y="12479"/>
                  </a:lnTo>
                  <a:cubicBezTo>
                    <a:pt x="428644" y="5573"/>
                    <a:pt x="434217" y="0"/>
                    <a:pt x="441123" y="0"/>
                  </a:cubicBezTo>
                  <a:cubicBezTo>
                    <a:pt x="448029" y="0"/>
                    <a:pt x="453649" y="5573"/>
                    <a:pt x="453649" y="12479"/>
                  </a:cubicBezTo>
                  <a:lnTo>
                    <a:pt x="453649" y="224420"/>
                  </a:lnTo>
                  <a:cubicBezTo>
                    <a:pt x="453649" y="224849"/>
                    <a:pt x="453649" y="225183"/>
                    <a:pt x="453553" y="225611"/>
                  </a:cubicBezTo>
                  <a:lnTo>
                    <a:pt x="516135" y="225611"/>
                  </a:lnTo>
                  <a:cubicBezTo>
                    <a:pt x="524661" y="225611"/>
                    <a:pt x="531614" y="232565"/>
                    <a:pt x="531614" y="241090"/>
                  </a:cubicBezTo>
                  <a:lnTo>
                    <a:pt x="531614" y="403642"/>
                  </a:lnTo>
                  <a:cubicBezTo>
                    <a:pt x="531614" y="412120"/>
                    <a:pt x="524661" y="419121"/>
                    <a:pt x="516135" y="419121"/>
                  </a:cubicBezTo>
                  <a:lnTo>
                    <a:pt x="15479" y="419121"/>
                  </a:lnTo>
                  <a:cubicBezTo>
                    <a:pt x="6954" y="419121"/>
                    <a:pt x="0" y="412120"/>
                    <a:pt x="0" y="403642"/>
                  </a:cubicBezTo>
                  <a:lnTo>
                    <a:pt x="0" y="241090"/>
                  </a:lnTo>
                  <a:cubicBezTo>
                    <a:pt x="0" y="232565"/>
                    <a:pt x="6954" y="225611"/>
                    <a:pt x="15479" y="225611"/>
                  </a:cubicBezTo>
                  <a:lnTo>
                    <a:pt x="77442" y="225611"/>
                  </a:lnTo>
                  <a:cubicBezTo>
                    <a:pt x="77394" y="225183"/>
                    <a:pt x="77394" y="224849"/>
                    <a:pt x="77394" y="224420"/>
                  </a:cubicBezTo>
                  <a:lnTo>
                    <a:pt x="77394" y="12479"/>
                  </a:lnTo>
                  <a:cubicBezTo>
                    <a:pt x="77394" y="5573"/>
                    <a:pt x="82967" y="0"/>
                    <a:pt x="8987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051" y="4616"/>
              <a:ext cx="1361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光纤</a:t>
              </a:r>
              <a:endPara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927" y="4580"/>
              <a:ext cx="1361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光猫</a:t>
              </a:r>
              <a:endPara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0150" y="4580"/>
              <a:ext cx="1920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路由器</a:t>
              </a:r>
              <a:endPara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箭头: 右 9"/>
            <p:cNvSpPr/>
            <p:nvPr/>
          </p:nvSpPr>
          <p:spPr>
            <a:xfrm>
              <a:off x="8288" y="4022"/>
              <a:ext cx="1863" cy="29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533" y="3503"/>
              <a:ext cx="1372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网线</a:t>
              </a:r>
              <a:endParaRPr lang="en-US" altLang="zh-CN" sz="20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箭头: 右 11"/>
            <p:cNvSpPr/>
            <p:nvPr/>
          </p:nvSpPr>
          <p:spPr>
            <a:xfrm>
              <a:off x="5472" y="3963"/>
              <a:ext cx="1012" cy="3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camera-white-balance-fluorescent-light_61361"/>
            <p:cNvSpPr/>
            <p:nvPr/>
          </p:nvSpPr>
          <p:spPr>
            <a:xfrm>
              <a:off x="4251" y="3850"/>
              <a:ext cx="960" cy="595"/>
            </a:xfrm>
            <a:custGeom>
              <a:avLst/>
              <a:gdLst>
                <a:gd name="connsiteX0" fmla="*/ 489160 w 608485"/>
                <a:gd name="connsiteY0" fmla="*/ 270271 h 377031"/>
                <a:gd name="connsiteX1" fmla="*/ 497775 w 608485"/>
                <a:gd name="connsiteY1" fmla="*/ 275214 h 377031"/>
                <a:gd name="connsiteX2" fmla="*/ 547507 w 608485"/>
                <a:gd name="connsiteY2" fmla="*/ 339666 h 377031"/>
                <a:gd name="connsiteX3" fmla="*/ 545169 w 608485"/>
                <a:gd name="connsiteY3" fmla="*/ 357858 h 377031"/>
                <a:gd name="connsiteX4" fmla="*/ 526562 w 608485"/>
                <a:gd name="connsiteY4" fmla="*/ 372159 h 377031"/>
                <a:gd name="connsiteX5" fmla="*/ 508345 w 608485"/>
                <a:gd name="connsiteY5" fmla="*/ 369825 h 377031"/>
                <a:gd name="connsiteX6" fmla="*/ 458613 w 608485"/>
                <a:gd name="connsiteY6" fmla="*/ 305373 h 377031"/>
                <a:gd name="connsiteX7" fmla="*/ 460951 w 608485"/>
                <a:gd name="connsiteY7" fmla="*/ 287180 h 377031"/>
                <a:gd name="connsiteX8" fmla="*/ 479558 w 608485"/>
                <a:gd name="connsiteY8" fmla="*/ 272879 h 377031"/>
                <a:gd name="connsiteX9" fmla="*/ 489160 w 608485"/>
                <a:gd name="connsiteY9" fmla="*/ 270271 h 377031"/>
                <a:gd name="connsiteX10" fmla="*/ 117631 w 608485"/>
                <a:gd name="connsiteY10" fmla="*/ 270271 h 377031"/>
                <a:gd name="connsiteX11" fmla="*/ 127233 w 608485"/>
                <a:gd name="connsiteY11" fmla="*/ 272879 h 377031"/>
                <a:gd name="connsiteX12" fmla="*/ 145840 w 608485"/>
                <a:gd name="connsiteY12" fmla="*/ 287180 h 377031"/>
                <a:gd name="connsiteX13" fmla="*/ 148178 w 608485"/>
                <a:gd name="connsiteY13" fmla="*/ 305373 h 377031"/>
                <a:gd name="connsiteX14" fmla="*/ 98446 w 608485"/>
                <a:gd name="connsiteY14" fmla="*/ 369825 h 377031"/>
                <a:gd name="connsiteX15" fmla="*/ 80229 w 608485"/>
                <a:gd name="connsiteY15" fmla="*/ 372159 h 377031"/>
                <a:gd name="connsiteX16" fmla="*/ 61622 w 608485"/>
                <a:gd name="connsiteY16" fmla="*/ 357858 h 377031"/>
                <a:gd name="connsiteX17" fmla="*/ 59284 w 608485"/>
                <a:gd name="connsiteY17" fmla="*/ 339666 h 377031"/>
                <a:gd name="connsiteX18" fmla="*/ 109016 w 608485"/>
                <a:gd name="connsiteY18" fmla="*/ 275214 h 377031"/>
                <a:gd name="connsiteX19" fmla="*/ 117631 w 608485"/>
                <a:gd name="connsiteY19" fmla="*/ 270271 h 377031"/>
                <a:gd name="connsiteX20" fmla="*/ 291043 w 608485"/>
                <a:gd name="connsiteY20" fmla="*/ 269701 h 377031"/>
                <a:gd name="connsiteX21" fmla="*/ 314500 w 608485"/>
                <a:gd name="connsiteY21" fmla="*/ 269701 h 377031"/>
                <a:gd name="connsiteX22" fmla="*/ 327494 w 608485"/>
                <a:gd name="connsiteY22" fmla="*/ 282643 h 377031"/>
                <a:gd name="connsiteX23" fmla="*/ 327494 w 608485"/>
                <a:gd name="connsiteY23" fmla="*/ 364041 h 377031"/>
                <a:gd name="connsiteX24" fmla="*/ 314500 w 608485"/>
                <a:gd name="connsiteY24" fmla="*/ 377031 h 377031"/>
                <a:gd name="connsiteX25" fmla="*/ 291043 w 608485"/>
                <a:gd name="connsiteY25" fmla="*/ 377031 h 377031"/>
                <a:gd name="connsiteX26" fmla="*/ 278098 w 608485"/>
                <a:gd name="connsiteY26" fmla="*/ 364041 h 377031"/>
                <a:gd name="connsiteX27" fmla="*/ 278098 w 608485"/>
                <a:gd name="connsiteY27" fmla="*/ 282643 h 377031"/>
                <a:gd name="connsiteX28" fmla="*/ 291043 w 608485"/>
                <a:gd name="connsiteY28" fmla="*/ 269701 h 377031"/>
                <a:gd name="connsiteX29" fmla="*/ 556549 w 608485"/>
                <a:gd name="connsiteY29" fmla="*/ 130969 h 377031"/>
                <a:gd name="connsiteX30" fmla="*/ 595489 w 608485"/>
                <a:gd name="connsiteY30" fmla="*/ 130969 h 377031"/>
                <a:gd name="connsiteX31" fmla="*/ 608485 w 608485"/>
                <a:gd name="connsiteY31" fmla="*/ 143909 h 377031"/>
                <a:gd name="connsiteX32" fmla="*/ 608485 w 608485"/>
                <a:gd name="connsiteY32" fmla="*/ 236672 h 377031"/>
                <a:gd name="connsiteX33" fmla="*/ 595489 w 608485"/>
                <a:gd name="connsiteY33" fmla="*/ 249660 h 377031"/>
                <a:gd name="connsiteX34" fmla="*/ 556549 w 608485"/>
                <a:gd name="connsiteY34" fmla="*/ 249660 h 377031"/>
                <a:gd name="connsiteX35" fmla="*/ 12996 w 608485"/>
                <a:gd name="connsiteY35" fmla="*/ 130969 h 377031"/>
                <a:gd name="connsiteX36" fmla="*/ 51936 w 608485"/>
                <a:gd name="connsiteY36" fmla="*/ 130969 h 377031"/>
                <a:gd name="connsiteX37" fmla="*/ 51936 w 608485"/>
                <a:gd name="connsiteY37" fmla="*/ 249660 h 377031"/>
                <a:gd name="connsiteX38" fmla="*/ 12996 w 608485"/>
                <a:gd name="connsiteY38" fmla="*/ 249660 h 377031"/>
                <a:gd name="connsiteX39" fmla="*/ 0 w 608485"/>
                <a:gd name="connsiteY39" fmla="*/ 236672 h 377031"/>
                <a:gd name="connsiteX40" fmla="*/ 0 w 608485"/>
                <a:gd name="connsiteY40" fmla="*/ 143909 h 377031"/>
                <a:gd name="connsiteX41" fmla="*/ 12996 w 608485"/>
                <a:gd name="connsiteY41" fmla="*/ 130969 h 377031"/>
                <a:gd name="connsiteX42" fmla="*/ 79386 w 608485"/>
                <a:gd name="connsiteY42" fmla="*/ 130193 h 377031"/>
                <a:gd name="connsiteX43" fmla="*/ 527405 w 608485"/>
                <a:gd name="connsiteY43" fmla="*/ 130193 h 377031"/>
                <a:gd name="connsiteX44" fmla="*/ 527405 w 608485"/>
                <a:gd name="connsiteY44" fmla="*/ 248813 h 377031"/>
                <a:gd name="connsiteX45" fmla="*/ 79386 w 608485"/>
                <a:gd name="connsiteY45" fmla="*/ 248813 h 377031"/>
                <a:gd name="connsiteX46" fmla="*/ 516960 w 608485"/>
                <a:gd name="connsiteY46" fmla="*/ 2281 h 377031"/>
                <a:gd name="connsiteX47" fmla="*/ 526562 w 608485"/>
                <a:gd name="connsiteY47" fmla="*/ 4869 h 377031"/>
                <a:gd name="connsiteX48" fmla="*/ 545169 w 608485"/>
                <a:gd name="connsiteY48" fmla="*/ 19161 h 377031"/>
                <a:gd name="connsiteX49" fmla="*/ 547507 w 608485"/>
                <a:gd name="connsiteY49" fmla="*/ 37341 h 377031"/>
                <a:gd name="connsiteX50" fmla="*/ 497775 w 608485"/>
                <a:gd name="connsiteY50" fmla="*/ 101751 h 377031"/>
                <a:gd name="connsiteX51" fmla="*/ 479558 w 608485"/>
                <a:gd name="connsiteY51" fmla="*/ 104084 h 377031"/>
                <a:gd name="connsiteX52" fmla="*/ 460951 w 608485"/>
                <a:gd name="connsiteY52" fmla="*/ 89793 h 377031"/>
                <a:gd name="connsiteX53" fmla="*/ 458613 w 608485"/>
                <a:gd name="connsiteY53" fmla="*/ 71612 h 377031"/>
                <a:gd name="connsiteX54" fmla="*/ 508345 w 608485"/>
                <a:gd name="connsiteY54" fmla="*/ 7203 h 377031"/>
                <a:gd name="connsiteX55" fmla="*/ 516960 w 608485"/>
                <a:gd name="connsiteY55" fmla="*/ 2281 h 377031"/>
                <a:gd name="connsiteX56" fmla="*/ 89812 w 608485"/>
                <a:gd name="connsiteY56" fmla="*/ 2281 h 377031"/>
                <a:gd name="connsiteX57" fmla="*/ 98446 w 608485"/>
                <a:gd name="connsiteY57" fmla="*/ 7203 h 377031"/>
                <a:gd name="connsiteX58" fmla="*/ 148178 w 608485"/>
                <a:gd name="connsiteY58" fmla="*/ 71612 h 377031"/>
                <a:gd name="connsiteX59" fmla="*/ 145840 w 608485"/>
                <a:gd name="connsiteY59" fmla="*/ 89793 h 377031"/>
                <a:gd name="connsiteX60" fmla="*/ 127233 w 608485"/>
                <a:gd name="connsiteY60" fmla="*/ 104084 h 377031"/>
                <a:gd name="connsiteX61" fmla="*/ 109016 w 608485"/>
                <a:gd name="connsiteY61" fmla="*/ 101751 h 377031"/>
                <a:gd name="connsiteX62" fmla="*/ 59284 w 608485"/>
                <a:gd name="connsiteY62" fmla="*/ 37341 h 377031"/>
                <a:gd name="connsiteX63" fmla="*/ 61622 w 608485"/>
                <a:gd name="connsiteY63" fmla="*/ 19161 h 377031"/>
                <a:gd name="connsiteX64" fmla="*/ 80229 w 608485"/>
                <a:gd name="connsiteY64" fmla="*/ 4869 h 377031"/>
                <a:gd name="connsiteX65" fmla="*/ 89812 w 608485"/>
                <a:gd name="connsiteY65" fmla="*/ 2281 h 377031"/>
                <a:gd name="connsiteX66" fmla="*/ 291043 w 608485"/>
                <a:gd name="connsiteY66" fmla="*/ 0 h 377031"/>
                <a:gd name="connsiteX67" fmla="*/ 314500 w 608485"/>
                <a:gd name="connsiteY67" fmla="*/ 0 h 377031"/>
                <a:gd name="connsiteX68" fmla="*/ 327494 w 608485"/>
                <a:gd name="connsiteY68" fmla="*/ 12982 h 377031"/>
                <a:gd name="connsiteX69" fmla="*/ 327494 w 608485"/>
                <a:gd name="connsiteY69" fmla="*/ 94277 h 377031"/>
                <a:gd name="connsiteX70" fmla="*/ 314500 w 608485"/>
                <a:gd name="connsiteY70" fmla="*/ 107259 h 377031"/>
                <a:gd name="connsiteX71" fmla="*/ 291043 w 608485"/>
                <a:gd name="connsiteY71" fmla="*/ 107259 h 377031"/>
                <a:gd name="connsiteX72" fmla="*/ 278098 w 608485"/>
                <a:gd name="connsiteY72" fmla="*/ 94277 h 377031"/>
                <a:gd name="connsiteX73" fmla="*/ 278098 w 608485"/>
                <a:gd name="connsiteY73" fmla="*/ 12982 h 377031"/>
                <a:gd name="connsiteX74" fmla="*/ 291043 w 608485"/>
                <a:gd name="connsiteY74" fmla="*/ 0 h 377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608485" h="377031">
                  <a:moveTo>
                    <a:pt x="489160" y="270271"/>
                  </a:moveTo>
                  <a:cubicBezTo>
                    <a:pt x="492454" y="270690"/>
                    <a:pt x="495583" y="272368"/>
                    <a:pt x="497775" y="275214"/>
                  </a:cubicBezTo>
                  <a:lnTo>
                    <a:pt x="547507" y="339666"/>
                  </a:lnTo>
                  <a:cubicBezTo>
                    <a:pt x="551891" y="345357"/>
                    <a:pt x="550819" y="353480"/>
                    <a:pt x="545169" y="357858"/>
                  </a:cubicBezTo>
                  <a:lnTo>
                    <a:pt x="526562" y="372159"/>
                  </a:lnTo>
                  <a:cubicBezTo>
                    <a:pt x="520863" y="376537"/>
                    <a:pt x="512729" y="375467"/>
                    <a:pt x="508345" y="369825"/>
                  </a:cubicBezTo>
                  <a:lnTo>
                    <a:pt x="458613" y="305373"/>
                  </a:lnTo>
                  <a:cubicBezTo>
                    <a:pt x="454229" y="299681"/>
                    <a:pt x="455301" y="291558"/>
                    <a:pt x="460951" y="287180"/>
                  </a:cubicBezTo>
                  <a:lnTo>
                    <a:pt x="479558" y="272879"/>
                  </a:lnTo>
                  <a:cubicBezTo>
                    <a:pt x="482408" y="270690"/>
                    <a:pt x="485866" y="269851"/>
                    <a:pt x="489160" y="270271"/>
                  </a:cubicBezTo>
                  <a:close/>
                  <a:moveTo>
                    <a:pt x="117631" y="270271"/>
                  </a:moveTo>
                  <a:cubicBezTo>
                    <a:pt x="120925" y="269851"/>
                    <a:pt x="124384" y="270690"/>
                    <a:pt x="127233" y="272879"/>
                  </a:cubicBezTo>
                  <a:lnTo>
                    <a:pt x="145840" y="287180"/>
                  </a:lnTo>
                  <a:cubicBezTo>
                    <a:pt x="151490" y="291558"/>
                    <a:pt x="152562" y="299681"/>
                    <a:pt x="148178" y="305373"/>
                  </a:cubicBezTo>
                  <a:lnTo>
                    <a:pt x="98446" y="369825"/>
                  </a:lnTo>
                  <a:cubicBezTo>
                    <a:pt x="94062" y="375467"/>
                    <a:pt x="85928" y="376537"/>
                    <a:pt x="80229" y="372159"/>
                  </a:cubicBezTo>
                  <a:lnTo>
                    <a:pt x="61622" y="357858"/>
                  </a:lnTo>
                  <a:cubicBezTo>
                    <a:pt x="55972" y="353480"/>
                    <a:pt x="54900" y="345357"/>
                    <a:pt x="59284" y="339666"/>
                  </a:cubicBezTo>
                  <a:lnTo>
                    <a:pt x="109016" y="275214"/>
                  </a:lnTo>
                  <a:cubicBezTo>
                    <a:pt x="111208" y="272368"/>
                    <a:pt x="114338" y="270690"/>
                    <a:pt x="117631" y="270271"/>
                  </a:cubicBezTo>
                  <a:close/>
                  <a:moveTo>
                    <a:pt x="291043" y="269701"/>
                  </a:moveTo>
                  <a:lnTo>
                    <a:pt x="314500" y="269701"/>
                  </a:lnTo>
                  <a:cubicBezTo>
                    <a:pt x="321654" y="269701"/>
                    <a:pt x="327494" y="275491"/>
                    <a:pt x="327494" y="282643"/>
                  </a:cubicBezTo>
                  <a:lnTo>
                    <a:pt x="327494" y="364041"/>
                  </a:lnTo>
                  <a:cubicBezTo>
                    <a:pt x="327494" y="371193"/>
                    <a:pt x="321654" y="377031"/>
                    <a:pt x="314500" y="377031"/>
                  </a:cubicBezTo>
                  <a:lnTo>
                    <a:pt x="291043" y="377031"/>
                  </a:lnTo>
                  <a:cubicBezTo>
                    <a:pt x="283889" y="377031"/>
                    <a:pt x="278098" y="371193"/>
                    <a:pt x="278098" y="364041"/>
                  </a:cubicBezTo>
                  <a:lnTo>
                    <a:pt x="278098" y="282643"/>
                  </a:lnTo>
                  <a:cubicBezTo>
                    <a:pt x="278098" y="275491"/>
                    <a:pt x="283889" y="269701"/>
                    <a:pt x="291043" y="269701"/>
                  </a:cubicBezTo>
                  <a:close/>
                  <a:moveTo>
                    <a:pt x="556549" y="130969"/>
                  </a:moveTo>
                  <a:lnTo>
                    <a:pt x="595489" y="130969"/>
                  </a:lnTo>
                  <a:cubicBezTo>
                    <a:pt x="602693" y="130969"/>
                    <a:pt x="608485" y="136758"/>
                    <a:pt x="608485" y="143909"/>
                  </a:cubicBezTo>
                  <a:lnTo>
                    <a:pt x="608485" y="236672"/>
                  </a:lnTo>
                  <a:cubicBezTo>
                    <a:pt x="608485" y="243823"/>
                    <a:pt x="602693" y="249660"/>
                    <a:pt x="595489" y="249660"/>
                  </a:cubicBezTo>
                  <a:lnTo>
                    <a:pt x="556549" y="249660"/>
                  </a:lnTo>
                  <a:close/>
                  <a:moveTo>
                    <a:pt x="12996" y="130969"/>
                  </a:moveTo>
                  <a:lnTo>
                    <a:pt x="51936" y="130969"/>
                  </a:lnTo>
                  <a:lnTo>
                    <a:pt x="51936" y="249660"/>
                  </a:lnTo>
                  <a:lnTo>
                    <a:pt x="12996" y="249660"/>
                  </a:lnTo>
                  <a:cubicBezTo>
                    <a:pt x="5792" y="249660"/>
                    <a:pt x="0" y="243823"/>
                    <a:pt x="0" y="236672"/>
                  </a:cubicBezTo>
                  <a:lnTo>
                    <a:pt x="0" y="143909"/>
                  </a:lnTo>
                  <a:cubicBezTo>
                    <a:pt x="0" y="136758"/>
                    <a:pt x="5792" y="130969"/>
                    <a:pt x="12996" y="130969"/>
                  </a:cubicBezTo>
                  <a:close/>
                  <a:moveTo>
                    <a:pt x="79386" y="130193"/>
                  </a:moveTo>
                  <a:lnTo>
                    <a:pt x="527405" y="130193"/>
                  </a:lnTo>
                  <a:lnTo>
                    <a:pt x="527405" y="248813"/>
                  </a:lnTo>
                  <a:lnTo>
                    <a:pt x="79386" y="248813"/>
                  </a:lnTo>
                  <a:close/>
                  <a:moveTo>
                    <a:pt x="516960" y="2281"/>
                  </a:moveTo>
                  <a:cubicBezTo>
                    <a:pt x="520254" y="1855"/>
                    <a:pt x="523712" y="2682"/>
                    <a:pt x="526562" y="4869"/>
                  </a:cubicBezTo>
                  <a:lnTo>
                    <a:pt x="545169" y="19161"/>
                  </a:lnTo>
                  <a:cubicBezTo>
                    <a:pt x="550819" y="23536"/>
                    <a:pt x="551891" y="31654"/>
                    <a:pt x="547507" y="37341"/>
                  </a:cubicBezTo>
                  <a:lnTo>
                    <a:pt x="497775" y="101751"/>
                  </a:lnTo>
                  <a:cubicBezTo>
                    <a:pt x="493391" y="107438"/>
                    <a:pt x="485257" y="108459"/>
                    <a:pt x="479558" y="104084"/>
                  </a:cubicBezTo>
                  <a:lnTo>
                    <a:pt x="460951" y="89793"/>
                  </a:lnTo>
                  <a:cubicBezTo>
                    <a:pt x="455301" y="85418"/>
                    <a:pt x="454229" y="77300"/>
                    <a:pt x="458613" y="71612"/>
                  </a:cubicBezTo>
                  <a:lnTo>
                    <a:pt x="508345" y="7203"/>
                  </a:lnTo>
                  <a:cubicBezTo>
                    <a:pt x="510537" y="4383"/>
                    <a:pt x="513666" y="2706"/>
                    <a:pt x="516960" y="2281"/>
                  </a:cubicBezTo>
                  <a:close/>
                  <a:moveTo>
                    <a:pt x="89812" y="2281"/>
                  </a:moveTo>
                  <a:cubicBezTo>
                    <a:pt x="93112" y="2706"/>
                    <a:pt x="96254" y="4383"/>
                    <a:pt x="98446" y="7203"/>
                  </a:cubicBezTo>
                  <a:lnTo>
                    <a:pt x="148178" y="71612"/>
                  </a:lnTo>
                  <a:cubicBezTo>
                    <a:pt x="152562" y="77300"/>
                    <a:pt x="151490" y="85418"/>
                    <a:pt x="145840" y="89793"/>
                  </a:cubicBezTo>
                  <a:lnTo>
                    <a:pt x="127233" y="104084"/>
                  </a:lnTo>
                  <a:cubicBezTo>
                    <a:pt x="121534" y="108459"/>
                    <a:pt x="113400" y="107438"/>
                    <a:pt x="109016" y="101751"/>
                  </a:cubicBezTo>
                  <a:lnTo>
                    <a:pt x="59284" y="37341"/>
                  </a:lnTo>
                  <a:cubicBezTo>
                    <a:pt x="54900" y="31654"/>
                    <a:pt x="55972" y="23536"/>
                    <a:pt x="61622" y="19161"/>
                  </a:cubicBezTo>
                  <a:lnTo>
                    <a:pt x="80229" y="4869"/>
                  </a:lnTo>
                  <a:cubicBezTo>
                    <a:pt x="83054" y="2682"/>
                    <a:pt x="86512" y="1855"/>
                    <a:pt x="89812" y="2281"/>
                  </a:cubicBezTo>
                  <a:close/>
                  <a:moveTo>
                    <a:pt x="291043" y="0"/>
                  </a:moveTo>
                  <a:lnTo>
                    <a:pt x="314500" y="0"/>
                  </a:lnTo>
                  <a:cubicBezTo>
                    <a:pt x="321654" y="0"/>
                    <a:pt x="327494" y="5835"/>
                    <a:pt x="327494" y="12982"/>
                  </a:cubicBezTo>
                  <a:lnTo>
                    <a:pt x="327494" y="94277"/>
                  </a:lnTo>
                  <a:cubicBezTo>
                    <a:pt x="327494" y="101473"/>
                    <a:pt x="321654" y="107259"/>
                    <a:pt x="314500" y="107259"/>
                  </a:cubicBezTo>
                  <a:lnTo>
                    <a:pt x="291043" y="107259"/>
                  </a:lnTo>
                  <a:cubicBezTo>
                    <a:pt x="283889" y="107259"/>
                    <a:pt x="278098" y="101473"/>
                    <a:pt x="278098" y="94277"/>
                  </a:cubicBezTo>
                  <a:lnTo>
                    <a:pt x="278098" y="12982"/>
                  </a:lnTo>
                  <a:cubicBezTo>
                    <a:pt x="278098" y="5835"/>
                    <a:pt x="283889" y="0"/>
                    <a:pt x="2910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572385" y="3705860"/>
            <a:ext cx="3717290" cy="1135380"/>
            <a:chOff x="4051" y="5836"/>
            <a:chExt cx="5854" cy="1788"/>
          </a:xfrm>
        </p:grpSpPr>
        <p:sp>
          <p:nvSpPr>
            <p:cNvPr id="13" name="f9af0d4e-0f99-44b6-9062-2b0aba0ea05d"/>
            <p:cNvSpPr/>
            <p:nvPr/>
          </p:nvSpPr>
          <p:spPr>
            <a:xfrm>
              <a:off x="7573" y="5836"/>
              <a:ext cx="960" cy="960"/>
            </a:xfrm>
            <a:custGeom>
              <a:avLst/>
              <a:gdLst>
                <a:gd name="connsiteX0" fmla="*/ 1203030 w 1562119"/>
                <a:gd name="connsiteY0" fmla="*/ 1426195 h 1561951"/>
                <a:gd name="connsiteX1" fmla="*/ 1205007 w 1562119"/>
                <a:gd name="connsiteY1" fmla="*/ 1430969 h 1561951"/>
                <a:gd name="connsiteX2" fmla="*/ 1226579 w 1562119"/>
                <a:gd name="connsiteY2" fmla="*/ 1439904 h 1561951"/>
                <a:gd name="connsiteX3" fmla="*/ 1241833 w 1562119"/>
                <a:gd name="connsiteY3" fmla="*/ 1439904 h 1561951"/>
                <a:gd name="connsiteX4" fmla="*/ 1263405 w 1562119"/>
                <a:gd name="connsiteY4" fmla="*/ 1430969 h 1561951"/>
                <a:gd name="connsiteX5" fmla="*/ 1265382 w 1562119"/>
                <a:gd name="connsiteY5" fmla="*/ 1426195 h 1561951"/>
                <a:gd name="connsiteX6" fmla="*/ 295442 w 1562119"/>
                <a:gd name="connsiteY6" fmla="*/ 1426195 h 1561951"/>
                <a:gd name="connsiteX7" fmla="*/ 297419 w 1562119"/>
                <a:gd name="connsiteY7" fmla="*/ 1430969 h 1561951"/>
                <a:gd name="connsiteX8" fmla="*/ 318991 w 1562119"/>
                <a:gd name="connsiteY8" fmla="*/ 1439904 h 1561951"/>
                <a:gd name="connsiteX9" fmla="*/ 334244 w 1562119"/>
                <a:gd name="connsiteY9" fmla="*/ 1439904 h 1561951"/>
                <a:gd name="connsiteX10" fmla="*/ 355816 w 1562119"/>
                <a:gd name="connsiteY10" fmla="*/ 1430969 h 1561951"/>
                <a:gd name="connsiteX11" fmla="*/ 357793 w 1562119"/>
                <a:gd name="connsiteY11" fmla="*/ 1426195 h 1561951"/>
                <a:gd name="connsiteX12" fmla="*/ 1313534 w 1562119"/>
                <a:gd name="connsiteY12" fmla="*/ 1032633 h 1561951"/>
                <a:gd name="connsiteX13" fmla="*/ 1397414 w 1562119"/>
                <a:gd name="connsiteY13" fmla="*/ 1116541 h 1561951"/>
                <a:gd name="connsiteX14" fmla="*/ 1397400 w 1562119"/>
                <a:gd name="connsiteY14" fmla="*/ 1118053 h 1561951"/>
                <a:gd name="connsiteX15" fmla="*/ 1313506 w 1562119"/>
                <a:gd name="connsiteY15" fmla="*/ 1200422 h 1561951"/>
                <a:gd name="connsiteX16" fmla="*/ 1229624 w 1562119"/>
                <a:gd name="connsiteY16" fmla="*/ 1116514 h 1561951"/>
                <a:gd name="connsiteX17" fmla="*/ 1313534 w 1562119"/>
                <a:gd name="connsiteY17" fmla="*/ 1032633 h 1561951"/>
                <a:gd name="connsiteX18" fmla="*/ 1112187 w 1562119"/>
                <a:gd name="connsiteY18" fmla="*/ 1032633 h 1561951"/>
                <a:gd name="connsiteX19" fmla="*/ 1196066 w 1562119"/>
                <a:gd name="connsiteY19" fmla="*/ 1116541 h 1561951"/>
                <a:gd name="connsiteX20" fmla="*/ 1196053 w 1562119"/>
                <a:gd name="connsiteY20" fmla="*/ 1118053 h 1561951"/>
                <a:gd name="connsiteX21" fmla="*/ 1112158 w 1562119"/>
                <a:gd name="connsiteY21" fmla="*/ 1200422 h 1561951"/>
                <a:gd name="connsiteX22" fmla="*/ 1028277 w 1562119"/>
                <a:gd name="connsiteY22" fmla="*/ 1116514 h 1561951"/>
                <a:gd name="connsiteX23" fmla="*/ 1112187 w 1562119"/>
                <a:gd name="connsiteY23" fmla="*/ 1032633 h 1561951"/>
                <a:gd name="connsiteX24" fmla="*/ 912365 w 1562119"/>
                <a:gd name="connsiteY24" fmla="*/ 1032633 h 1561951"/>
                <a:gd name="connsiteX25" fmla="*/ 996244 w 1562119"/>
                <a:gd name="connsiteY25" fmla="*/ 1116541 h 1561951"/>
                <a:gd name="connsiteX26" fmla="*/ 996231 w 1562119"/>
                <a:gd name="connsiteY26" fmla="*/ 1118053 h 1561951"/>
                <a:gd name="connsiteX27" fmla="*/ 912336 w 1562119"/>
                <a:gd name="connsiteY27" fmla="*/ 1200422 h 1561951"/>
                <a:gd name="connsiteX28" fmla="*/ 828455 w 1562119"/>
                <a:gd name="connsiteY28" fmla="*/ 1116514 h 1561951"/>
                <a:gd name="connsiteX29" fmla="*/ 912365 w 1562119"/>
                <a:gd name="connsiteY29" fmla="*/ 1032633 h 1561951"/>
                <a:gd name="connsiteX30" fmla="*/ 152745 w 1562119"/>
                <a:gd name="connsiteY30" fmla="*/ 913693 h 1561951"/>
                <a:gd name="connsiteX31" fmla="*/ 131180 w 1562119"/>
                <a:gd name="connsiteY31" fmla="*/ 922636 h 1561951"/>
                <a:gd name="connsiteX32" fmla="*/ 122238 w 1562119"/>
                <a:gd name="connsiteY32" fmla="*/ 944200 h 1561951"/>
                <a:gd name="connsiteX33" fmla="*/ 122238 w 1562119"/>
                <a:gd name="connsiteY33" fmla="*/ 1273659 h 1561951"/>
                <a:gd name="connsiteX34" fmla="*/ 152745 w 1562119"/>
                <a:gd name="connsiteY34" fmla="*/ 1304166 h 1561951"/>
                <a:gd name="connsiteX35" fmla="*/ 1409583 w 1562119"/>
                <a:gd name="connsiteY35" fmla="*/ 1304166 h 1561951"/>
                <a:gd name="connsiteX36" fmla="*/ 1440091 w 1562119"/>
                <a:gd name="connsiteY36" fmla="*/ 1273659 h 1561951"/>
                <a:gd name="connsiteX37" fmla="*/ 1440091 w 1562119"/>
                <a:gd name="connsiteY37" fmla="*/ 944200 h 1561951"/>
                <a:gd name="connsiteX38" fmla="*/ 1409583 w 1562119"/>
                <a:gd name="connsiteY38" fmla="*/ 913693 h 1561951"/>
                <a:gd name="connsiteX39" fmla="*/ 781194 w 1562119"/>
                <a:gd name="connsiteY39" fmla="*/ 529639 h 1561951"/>
                <a:gd name="connsiteX40" fmla="*/ 872715 w 1562119"/>
                <a:gd name="connsiteY40" fmla="*/ 567456 h 1561951"/>
                <a:gd name="connsiteX41" fmla="*/ 872706 w 1562119"/>
                <a:gd name="connsiteY41" fmla="*/ 654392 h 1561951"/>
                <a:gd name="connsiteX42" fmla="*/ 785770 w 1562119"/>
                <a:gd name="connsiteY42" fmla="*/ 654382 h 1561951"/>
                <a:gd name="connsiteX43" fmla="*/ 775092 w 1562119"/>
                <a:gd name="connsiteY43" fmla="*/ 654382 h 1561951"/>
                <a:gd name="connsiteX44" fmla="*/ 732382 w 1562119"/>
                <a:gd name="connsiteY44" fmla="*/ 671180 h 1561951"/>
                <a:gd name="connsiteX45" fmla="*/ 672231 w 1562119"/>
                <a:gd name="connsiteY45" fmla="*/ 609315 h 1561951"/>
                <a:gd name="connsiteX46" fmla="*/ 689672 w 1562119"/>
                <a:gd name="connsiteY46" fmla="*/ 567456 h 1561951"/>
                <a:gd name="connsiteX47" fmla="*/ 781194 w 1562119"/>
                <a:gd name="connsiteY47" fmla="*/ 529639 h 1561951"/>
                <a:gd name="connsiteX48" fmla="*/ 781946 w 1562119"/>
                <a:gd name="connsiteY48" fmla="*/ 333695 h 1561951"/>
                <a:gd name="connsiteX49" fmla="*/ 1011503 w 1562119"/>
                <a:gd name="connsiteY49" fmla="*/ 428648 h 1561951"/>
                <a:gd name="connsiteX50" fmla="*/ 1011503 w 1562119"/>
                <a:gd name="connsiteY50" fmla="*/ 515594 h 1561951"/>
                <a:gd name="connsiteX51" fmla="*/ 924557 w 1562119"/>
                <a:gd name="connsiteY51" fmla="*/ 515594 h 1561951"/>
                <a:gd name="connsiteX52" fmla="*/ 638166 w 1562119"/>
                <a:gd name="connsiteY52" fmla="*/ 515237 h 1561951"/>
                <a:gd name="connsiteX53" fmla="*/ 637809 w 1562119"/>
                <a:gd name="connsiteY53" fmla="*/ 515594 h 1561951"/>
                <a:gd name="connsiteX54" fmla="*/ 595099 w 1562119"/>
                <a:gd name="connsiteY54" fmla="*/ 532373 h 1561951"/>
                <a:gd name="connsiteX55" fmla="*/ 534948 w 1562119"/>
                <a:gd name="connsiteY55" fmla="*/ 470508 h 1561951"/>
                <a:gd name="connsiteX56" fmla="*/ 552389 w 1562119"/>
                <a:gd name="connsiteY56" fmla="*/ 428648 h 1561951"/>
                <a:gd name="connsiteX57" fmla="*/ 781946 w 1562119"/>
                <a:gd name="connsiteY57" fmla="*/ 333695 h 1561951"/>
                <a:gd name="connsiteX58" fmla="*/ 781196 w 1562119"/>
                <a:gd name="connsiteY58" fmla="*/ 126856 h 1561951"/>
                <a:gd name="connsiteX59" fmla="*/ 1156432 w 1562119"/>
                <a:gd name="connsiteY59" fmla="*/ 282213 h 1561951"/>
                <a:gd name="connsiteX60" fmla="*/ 1155581 w 1562119"/>
                <a:gd name="connsiteY60" fmla="*/ 368497 h 1561951"/>
                <a:gd name="connsiteX61" fmla="*/ 1113722 w 1562119"/>
                <a:gd name="connsiteY61" fmla="*/ 385938 h 1561951"/>
                <a:gd name="connsiteX62" fmla="*/ 1113722 w 1562119"/>
                <a:gd name="connsiteY62" fmla="*/ 387463 h 1561951"/>
                <a:gd name="connsiteX63" fmla="*/ 1071012 w 1562119"/>
                <a:gd name="connsiteY63" fmla="*/ 369159 h 1561951"/>
                <a:gd name="connsiteX64" fmla="*/ 492920 w 1562119"/>
                <a:gd name="connsiteY64" fmla="*/ 369159 h 1561951"/>
                <a:gd name="connsiteX65" fmla="*/ 405974 w 1562119"/>
                <a:gd name="connsiteY65" fmla="*/ 369159 h 1561951"/>
                <a:gd name="connsiteX66" fmla="*/ 405974 w 1562119"/>
                <a:gd name="connsiteY66" fmla="*/ 282213 h 1561951"/>
                <a:gd name="connsiteX67" fmla="*/ 781196 w 1562119"/>
                <a:gd name="connsiteY67" fmla="*/ 126856 h 1561951"/>
                <a:gd name="connsiteX68" fmla="*/ 57334 w 1562119"/>
                <a:gd name="connsiteY68" fmla="*/ 134 h 1561951"/>
                <a:gd name="connsiteX69" fmla="*/ 116118 w 1562119"/>
                <a:gd name="connsiteY69" fmla="*/ 33523 h 1561951"/>
                <a:gd name="connsiteX70" fmla="*/ 507800 w 1562119"/>
                <a:gd name="connsiteY70" fmla="*/ 791665 h 1561951"/>
                <a:gd name="connsiteX71" fmla="*/ 1054548 w 1562119"/>
                <a:gd name="connsiteY71" fmla="*/ 791665 h 1561951"/>
                <a:gd name="connsiteX72" fmla="*/ 1446193 w 1562119"/>
                <a:gd name="connsiteY72" fmla="*/ 33523 h 1561951"/>
                <a:gd name="connsiteX73" fmla="*/ 1528562 w 1562119"/>
                <a:gd name="connsiteY73" fmla="*/ 7592 h 1561951"/>
                <a:gd name="connsiteX74" fmla="*/ 1554493 w 1562119"/>
                <a:gd name="connsiteY74" fmla="*/ 89961 h 1561951"/>
                <a:gd name="connsiteX75" fmla="*/ 1192652 w 1562119"/>
                <a:gd name="connsiteY75" fmla="*/ 791665 h 1561951"/>
                <a:gd name="connsiteX76" fmla="*/ 1409583 w 1562119"/>
                <a:gd name="connsiteY76" fmla="*/ 791665 h 1561951"/>
                <a:gd name="connsiteX77" fmla="*/ 1562119 w 1562119"/>
                <a:gd name="connsiteY77" fmla="*/ 944200 h 1561951"/>
                <a:gd name="connsiteX78" fmla="*/ 1562119 w 1562119"/>
                <a:gd name="connsiteY78" fmla="*/ 1273659 h 1561951"/>
                <a:gd name="connsiteX79" fmla="*/ 1409583 w 1562119"/>
                <a:gd name="connsiteY79" fmla="*/ 1426195 h 1561951"/>
                <a:gd name="connsiteX80" fmla="*/ 1390978 w 1562119"/>
                <a:gd name="connsiteY80" fmla="*/ 1426195 h 1561951"/>
                <a:gd name="connsiteX81" fmla="*/ 1382382 w 1562119"/>
                <a:gd name="connsiteY81" fmla="*/ 1468770 h 1561951"/>
                <a:gd name="connsiteX82" fmla="*/ 1241833 w 1562119"/>
                <a:gd name="connsiteY82" fmla="*/ 1561932 h 1561951"/>
                <a:gd name="connsiteX83" fmla="*/ 1241833 w 1562119"/>
                <a:gd name="connsiteY83" fmla="*/ 1561951 h 1561951"/>
                <a:gd name="connsiteX84" fmla="*/ 1226579 w 1562119"/>
                <a:gd name="connsiteY84" fmla="*/ 1561951 h 1561951"/>
                <a:gd name="connsiteX85" fmla="*/ 1086030 w 1562119"/>
                <a:gd name="connsiteY85" fmla="*/ 1468789 h 1561951"/>
                <a:gd name="connsiteX86" fmla="*/ 1077431 w 1562119"/>
                <a:gd name="connsiteY86" fmla="*/ 1426195 h 1561951"/>
                <a:gd name="connsiteX87" fmla="*/ 483389 w 1562119"/>
                <a:gd name="connsiteY87" fmla="*/ 1426195 h 1561951"/>
                <a:gd name="connsiteX88" fmla="*/ 474793 w 1562119"/>
                <a:gd name="connsiteY88" fmla="*/ 1468770 h 1561951"/>
                <a:gd name="connsiteX89" fmla="*/ 334244 w 1562119"/>
                <a:gd name="connsiteY89" fmla="*/ 1561932 h 1561951"/>
                <a:gd name="connsiteX90" fmla="*/ 334244 w 1562119"/>
                <a:gd name="connsiteY90" fmla="*/ 1561951 h 1561951"/>
                <a:gd name="connsiteX91" fmla="*/ 318991 w 1562119"/>
                <a:gd name="connsiteY91" fmla="*/ 1561951 h 1561951"/>
                <a:gd name="connsiteX92" fmla="*/ 178442 w 1562119"/>
                <a:gd name="connsiteY92" fmla="*/ 1468789 h 1561951"/>
                <a:gd name="connsiteX93" fmla="*/ 169842 w 1562119"/>
                <a:gd name="connsiteY93" fmla="*/ 1426195 h 1561951"/>
                <a:gd name="connsiteX94" fmla="*/ 152745 w 1562119"/>
                <a:gd name="connsiteY94" fmla="*/ 1426195 h 1561951"/>
                <a:gd name="connsiteX95" fmla="*/ 209 w 1562119"/>
                <a:gd name="connsiteY95" fmla="*/ 1273659 h 1561951"/>
                <a:gd name="connsiteX96" fmla="*/ 209 w 1562119"/>
                <a:gd name="connsiteY96" fmla="*/ 944200 h 1561951"/>
                <a:gd name="connsiteX97" fmla="*/ 152745 w 1562119"/>
                <a:gd name="connsiteY97" fmla="*/ 791665 h 1561951"/>
                <a:gd name="connsiteX98" fmla="*/ 369585 w 1562119"/>
                <a:gd name="connsiteY98" fmla="*/ 791665 h 1561951"/>
                <a:gd name="connsiteX99" fmla="*/ 6311 w 1562119"/>
                <a:gd name="connsiteY99" fmla="*/ 88512 h 1561951"/>
                <a:gd name="connsiteX100" fmla="*/ 33920 w 1562119"/>
                <a:gd name="connsiteY100" fmla="*/ 6524 h 1561951"/>
                <a:gd name="connsiteX101" fmla="*/ 57334 w 1562119"/>
                <a:gd name="connsiteY101" fmla="*/ 134 h 1561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562119" h="1561951">
                  <a:moveTo>
                    <a:pt x="1203030" y="1426195"/>
                  </a:moveTo>
                  <a:lnTo>
                    <a:pt x="1205007" y="1430969"/>
                  </a:lnTo>
                  <a:cubicBezTo>
                    <a:pt x="1210528" y="1436490"/>
                    <a:pt x="1218155" y="1439904"/>
                    <a:pt x="1226579" y="1439904"/>
                  </a:cubicBezTo>
                  <a:lnTo>
                    <a:pt x="1241833" y="1439904"/>
                  </a:lnTo>
                  <a:cubicBezTo>
                    <a:pt x="1250258" y="1439904"/>
                    <a:pt x="1257885" y="1436490"/>
                    <a:pt x="1263405" y="1430969"/>
                  </a:cubicBezTo>
                  <a:lnTo>
                    <a:pt x="1265382" y="1426195"/>
                  </a:lnTo>
                  <a:close/>
                  <a:moveTo>
                    <a:pt x="295442" y="1426195"/>
                  </a:moveTo>
                  <a:lnTo>
                    <a:pt x="297419" y="1430969"/>
                  </a:lnTo>
                  <a:cubicBezTo>
                    <a:pt x="302940" y="1436490"/>
                    <a:pt x="310566" y="1439904"/>
                    <a:pt x="318991" y="1439904"/>
                  </a:cubicBezTo>
                  <a:lnTo>
                    <a:pt x="334244" y="1439904"/>
                  </a:lnTo>
                  <a:cubicBezTo>
                    <a:pt x="342668" y="1439904"/>
                    <a:pt x="350295" y="1436490"/>
                    <a:pt x="355816" y="1430969"/>
                  </a:cubicBezTo>
                  <a:lnTo>
                    <a:pt x="357793" y="1426195"/>
                  </a:lnTo>
                  <a:close/>
                  <a:moveTo>
                    <a:pt x="1313534" y="1032633"/>
                  </a:moveTo>
                  <a:cubicBezTo>
                    <a:pt x="1359867" y="1032640"/>
                    <a:pt x="1397421" y="1070208"/>
                    <a:pt x="1397414" y="1116541"/>
                  </a:cubicBezTo>
                  <a:cubicBezTo>
                    <a:pt x="1397414" y="1117046"/>
                    <a:pt x="1397410" y="1117550"/>
                    <a:pt x="1397400" y="1118053"/>
                  </a:cubicBezTo>
                  <a:cubicBezTo>
                    <a:pt x="1396569" y="1163791"/>
                    <a:pt x="1359251" y="1200430"/>
                    <a:pt x="1313506" y="1200422"/>
                  </a:cubicBezTo>
                  <a:cubicBezTo>
                    <a:pt x="1267171" y="1200415"/>
                    <a:pt x="1229617" y="1162847"/>
                    <a:pt x="1229624" y="1116514"/>
                  </a:cubicBezTo>
                  <a:cubicBezTo>
                    <a:pt x="1229632" y="1070180"/>
                    <a:pt x="1267200" y="1032625"/>
                    <a:pt x="1313534" y="1032633"/>
                  </a:cubicBezTo>
                  <a:close/>
                  <a:moveTo>
                    <a:pt x="1112187" y="1032633"/>
                  </a:moveTo>
                  <a:cubicBezTo>
                    <a:pt x="1158520" y="1032640"/>
                    <a:pt x="1196074" y="1070208"/>
                    <a:pt x="1196066" y="1116541"/>
                  </a:cubicBezTo>
                  <a:cubicBezTo>
                    <a:pt x="1196066" y="1117046"/>
                    <a:pt x="1196063" y="1117550"/>
                    <a:pt x="1196053" y="1118053"/>
                  </a:cubicBezTo>
                  <a:cubicBezTo>
                    <a:pt x="1195222" y="1163791"/>
                    <a:pt x="1157904" y="1200430"/>
                    <a:pt x="1112158" y="1200422"/>
                  </a:cubicBezTo>
                  <a:cubicBezTo>
                    <a:pt x="1065824" y="1200415"/>
                    <a:pt x="1028269" y="1162847"/>
                    <a:pt x="1028277" y="1116514"/>
                  </a:cubicBezTo>
                  <a:cubicBezTo>
                    <a:pt x="1028285" y="1070180"/>
                    <a:pt x="1065852" y="1032625"/>
                    <a:pt x="1112187" y="1032633"/>
                  </a:cubicBezTo>
                  <a:close/>
                  <a:moveTo>
                    <a:pt x="912365" y="1032633"/>
                  </a:moveTo>
                  <a:cubicBezTo>
                    <a:pt x="958698" y="1032640"/>
                    <a:pt x="996252" y="1070208"/>
                    <a:pt x="996244" y="1116541"/>
                  </a:cubicBezTo>
                  <a:cubicBezTo>
                    <a:pt x="996244" y="1117046"/>
                    <a:pt x="996241" y="1117550"/>
                    <a:pt x="996231" y="1118053"/>
                  </a:cubicBezTo>
                  <a:cubicBezTo>
                    <a:pt x="995400" y="1163791"/>
                    <a:pt x="958082" y="1200430"/>
                    <a:pt x="912336" y="1200422"/>
                  </a:cubicBezTo>
                  <a:cubicBezTo>
                    <a:pt x="866002" y="1200415"/>
                    <a:pt x="828447" y="1162847"/>
                    <a:pt x="828455" y="1116514"/>
                  </a:cubicBezTo>
                  <a:cubicBezTo>
                    <a:pt x="828463" y="1070180"/>
                    <a:pt x="866030" y="1032625"/>
                    <a:pt x="912365" y="1032633"/>
                  </a:cubicBezTo>
                  <a:close/>
                  <a:moveTo>
                    <a:pt x="152745" y="913693"/>
                  </a:moveTo>
                  <a:cubicBezTo>
                    <a:pt x="144655" y="913697"/>
                    <a:pt x="136899" y="916914"/>
                    <a:pt x="131180" y="922636"/>
                  </a:cubicBezTo>
                  <a:cubicBezTo>
                    <a:pt x="125458" y="928354"/>
                    <a:pt x="122242" y="936110"/>
                    <a:pt x="122238" y="944200"/>
                  </a:cubicBezTo>
                  <a:lnTo>
                    <a:pt x="122238" y="1273659"/>
                  </a:lnTo>
                  <a:cubicBezTo>
                    <a:pt x="122238" y="1290508"/>
                    <a:pt x="135896" y="1304166"/>
                    <a:pt x="152745" y="1304166"/>
                  </a:cubicBezTo>
                  <a:lnTo>
                    <a:pt x="1409583" y="1304166"/>
                  </a:lnTo>
                  <a:cubicBezTo>
                    <a:pt x="1426433" y="1304166"/>
                    <a:pt x="1440091" y="1290508"/>
                    <a:pt x="1440091" y="1273659"/>
                  </a:cubicBezTo>
                  <a:lnTo>
                    <a:pt x="1440091" y="944200"/>
                  </a:lnTo>
                  <a:cubicBezTo>
                    <a:pt x="1440091" y="927351"/>
                    <a:pt x="1426433" y="913693"/>
                    <a:pt x="1409583" y="913693"/>
                  </a:cubicBezTo>
                  <a:close/>
                  <a:moveTo>
                    <a:pt x="781194" y="529639"/>
                  </a:moveTo>
                  <a:cubicBezTo>
                    <a:pt x="814306" y="529639"/>
                    <a:pt x="847417" y="542245"/>
                    <a:pt x="872715" y="567456"/>
                  </a:cubicBezTo>
                  <a:cubicBezTo>
                    <a:pt x="896719" y="591465"/>
                    <a:pt x="896715" y="630388"/>
                    <a:pt x="872706" y="654392"/>
                  </a:cubicBezTo>
                  <a:cubicBezTo>
                    <a:pt x="848696" y="678395"/>
                    <a:pt x="809773" y="678391"/>
                    <a:pt x="785770" y="654382"/>
                  </a:cubicBezTo>
                  <a:lnTo>
                    <a:pt x="775092" y="654382"/>
                  </a:lnTo>
                  <a:cubicBezTo>
                    <a:pt x="763583" y="665326"/>
                    <a:pt x="748263" y="671352"/>
                    <a:pt x="732382" y="671180"/>
                  </a:cubicBezTo>
                  <a:cubicBezTo>
                    <a:pt x="698689" y="670707"/>
                    <a:pt x="671757" y="643009"/>
                    <a:pt x="672231" y="609315"/>
                  </a:cubicBezTo>
                  <a:cubicBezTo>
                    <a:pt x="672451" y="593638"/>
                    <a:pt x="678697" y="578650"/>
                    <a:pt x="689672" y="567456"/>
                  </a:cubicBezTo>
                  <a:cubicBezTo>
                    <a:pt x="714971" y="542245"/>
                    <a:pt x="748083" y="529639"/>
                    <a:pt x="781194" y="529639"/>
                  </a:cubicBezTo>
                  <a:close/>
                  <a:moveTo>
                    <a:pt x="781946" y="333695"/>
                  </a:moveTo>
                  <a:cubicBezTo>
                    <a:pt x="865074" y="333695"/>
                    <a:pt x="948201" y="365346"/>
                    <a:pt x="1011503" y="428648"/>
                  </a:cubicBezTo>
                  <a:cubicBezTo>
                    <a:pt x="1035512" y="452657"/>
                    <a:pt x="1035512" y="491584"/>
                    <a:pt x="1011503" y="515594"/>
                  </a:cubicBezTo>
                  <a:cubicBezTo>
                    <a:pt x="987494" y="539603"/>
                    <a:pt x="948566" y="539603"/>
                    <a:pt x="924557" y="515594"/>
                  </a:cubicBezTo>
                  <a:cubicBezTo>
                    <a:pt x="845570" y="436410"/>
                    <a:pt x="717349" y="436250"/>
                    <a:pt x="638166" y="515237"/>
                  </a:cubicBezTo>
                  <a:cubicBezTo>
                    <a:pt x="638045" y="515357"/>
                    <a:pt x="637927" y="515475"/>
                    <a:pt x="637809" y="515594"/>
                  </a:cubicBezTo>
                  <a:cubicBezTo>
                    <a:pt x="626298" y="526530"/>
                    <a:pt x="610976" y="532550"/>
                    <a:pt x="595099" y="532373"/>
                  </a:cubicBezTo>
                  <a:cubicBezTo>
                    <a:pt x="561406" y="531900"/>
                    <a:pt x="534474" y="504201"/>
                    <a:pt x="534948" y="470508"/>
                  </a:cubicBezTo>
                  <a:cubicBezTo>
                    <a:pt x="535168" y="454831"/>
                    <a:pt x="541414" y="439842"/>
                    <a:pt x="552389" y="428648"/>
                  </a:cubicBezTo>
                  <a:cubicBezTo>
                    <a:pt x="615692" y="365346"/>
                    <a:pt x="698819" y="333695"/>
                    <a:pt x="781946" y="333695"/>
                  </a:cubicBezTo>
                  <a:close/>
                  <a:moveTo>
                    <a:pt x="781196" y="126856"/>
                  </a:moveTo>
                  <a:cubicBezTo>
                    <a:pt x="916993" y="126856"/>
                    <a:pt x="1052793" y="178642"/>
                    <a:pt x="1156432" y="282213"/>
                  </a:cubicBezTo>
                  <a:cubicBezTo>
                    <a:pt x="1180023" y="306274"/>
                    <a:pt x="1179642" y="344906"/>
                    <a:pt x="1155581" y="368497"/>
                  </a:cubicBezTo>
                  <a:cubicBezTo>
                    <a:pt x="1144387" y="379472"/>
                    <a:pt x="1129397" y="385719"/>
                    <a:pt x="1113722" y="385938"/>
                  </a:cubicBezTo>
                  <a:lnTo>
                    <a:pt x="1113722" y="387463"/>
                  </a:lnTo>
                  <a:cubicBezTo>
                    <a:pt x="1097627" y="387234"/>
                    <a:pt x="1082276" y="380654"/>
                    <a:pt x="1071012" y="369159"/>
                  </a:cubicBezTo>
                  <a:cubicBezTo>
                    <a:pt x="912374" y="210541"/>
                    <a:pt x="651538" y="210541"/>
                    <a:pt x="492920" y="369159"/>
                  </a:cubicBezTo>
                  <a:cubicBezTo>
                    <a:pt x="468910" y="393168"/>
                    <a:pt x="429983" y="393168"/>
                    <a:pt x="405974" y="369159"/>
                  </a:cubicBezTo>
                  <a:cubicBezTo>
                    <a:pt x="381965" y="345150"/>
                    <a:pt x="381965" y="306223"/>
                    <a:pt x="405974" y="282213"/>
                  </a:cubicBezTo>
                  <a:cubicBezTo>
                    <a:pt x="509603" y="178642"/>
                    <a:pt x="645398" y="126856"/>
                    <a:pt x="781196" y="126856"/>
                  </a:cubicBezTo>
                  <a:close/>
                  <a:moveTo>
                    <a:pt x="57334" y="134"/>
                  </a:moveTo>
                  <a:cubicBezTo>
                    <a:pt x="81103" y="-1446"/>
                    <a:pt x="104628" y="10975"/>
                    <a:pt x="116118" y="33523"/>
                  </a:cubicBezTo>
                  <a:lnTo>
                    <a:pt x="507800" y="791665"/>
                  </a:lnTo>
                  <a:lnTo>
                    <a:pt x="1054548" y="791665"/>
                  </a:lnTo>
                  <a:lnTo>
                    <a:pt x="1446193" y="33523"/>
                  </a:lnTo>
                  <a:cubicBezTo>
                    <a:pt x="1461778" y="3616"/>
                    <a:pt x="1498656" y="-7993"/>
                    <a:pt x="1528562" y="7592"/>
                  </a:cubicBezTo>
                  <a:cubicBezTo>
                    <a:pt x="1558469" y="23177"/>
                    <a:pt x="1570079" y="60055"/>
                    <a:pt x="1554493" y="89961"/>
                  </a:cubicBezTo>
                  <a:lnTo>
                    <a:pt x="1192652" y="791665"/>
                  </a:lnTo>
                  <a:lnTo>
                    <a:pt x="1409583" y="791665"/>
                  </a:lnTo>
                  <a:cubicBezTo>
                    <a:pt x="1493827" y="791665"/>
                    <a:pt x="1562119" y="859957"/>
                    <a:pt x="1562119" y="944200"/>
                  </a:cubicBezTo>
                  <a:lnTo>
                    <a:pt x="1562119" y="1273659"/>
                  </a:lnTo>
                  <a:cubicBezTo>
                    <a:pt x="1562119" y="1357903"/>
                    <a:pt x="1493827" y="1426195"/>
                    <a:pt x="1409583" y="1426195"/>
                  </a:cubicBezTo>
                  <a:lnTo>
                    <a:pt x="1390978" y="1426195"/>
                  </a:lnTo>
                  <a:lnTo>
                    <a:pt x="1382382" y="1468770"/>
                  </a:lnTo>
                  <a:cubicBezTo>
                    <a:pt x="1359226" y="1523518"/>
                    <a:pt x="1305016" y="1561932"/>
                    <a:pt x="1241833" y="1561932"/>
                  </a:cubicBezTo>
                  <a:lnTo>
                    <a:pt x="1241833" y="1561951"/>
                  </a:lnTo>
                  <a:lnTo>
                    <a:pt x="1226579" y="1561951"/>
                  </a:lnTo>
                  <a:cubicBezTo>
                    <a:pt x="1163397" y="1561951"/>
                    <a:pt x="1109187" y="1523537"/>
                    <a:pt x="1086030" y="1468789"/>
                  </a:cubicBezTo>
                  <a:lnTo>
                    <a:pt x="1077431" y="1426195"/>
                  </a:lnTo>
                  <a:lnTo>
                    <a:pt x="483389" y="1426195"/>
                  </a:lnTo>
                  <a:lnTo>
                    <a:pt x="474793" y="1468770"/>
                  </a:lnTo>
                  <a:cubicBezTo>
                    <a:pt x="451637" y="1523518"/>
                    <a:pt x="397427" y="1561932"/>
                    <a:pt x="334244" y="1561932"/>
                  </a:cubicBezTo>
                  <a:lnTo>
                    <a:pt x="334244" y="1561951"/>
                  </a:lnTo>
                  <a:lnTo>
                    <a:pt x="318991" y="1561951"/>
                  </a:lnTo>
                  <a:cubicBezTo>
                    <a:pt x="255809" y="1561951"/>
                    <a:pt x="201598" y="1523537"/>
                    <a:pt x="178442" y="1468789"/>
                  </a:cubicBezTo>
                  <a:lnTo>
                    <a:pt x="169842" y="1426195"/>
                  </a:lnTo>
                  <a:lnTo>
                    <a:pt x="152745" y="1426195"/>
                  </a:lnTo>
                  <a:cubicBezTo>
                    <a:pt x="68502" y="1426195"/>
                    <a:pt x="209" y="1357903"/>
                    <a:pt x="209" y="1273659"/>
                  </a:cubicBezTo>
                  <a:lnTo>
                    <a:pt x="209" y="944200"/>
                  </a:lnTo>
                  <a:cubicBezTo>
                    <a:pt x="209" y="859957"/>
                    <a:pt x="68502" y="791665"/>
                    <a:pt x="152745" y="791665"/>
                  </a:cubicBezTo>
                  <a:lnTo>
                    <a:pt x="369585" y="791665"/>
                  </a:lnTo>
                  <a:lnTo>
                    <a:pt x="6311" y="88512"/>
                  </a:lnTo>
                  <a:cubicBezTo>
                    <a:pt x="-8572" y="58239"/>
                    <a:pt x="3756" y="21627"/>
                    <a:pt x="33920" y="6524"/>
                  </a:cubicBezTo>
                  <a:cubicBezTo>
                    <a:pt x="41461" y="2743"/>
                    <a:pt x="49411" y="660"/>
                    <a:pt x="57334" y="134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051" y="6994"/>
              <a:ext cx="1361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光纤</a:t>
              </a:r>
              <a:endPara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539" y="6958"/>
              <a:ext cx="336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光猫</a:t>
              </a: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(</a:t>
              </a:r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集成</a:t>
              </a:r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路由器</a:t>
              </a: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)</a:t>
              </a:r>
              <a:endPara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箭头: 右 20"/>
            <p:cNvSpPr/>
            <p:nvPr/>
          </p:nvSpPr>
          <p:spPr>
            <a:xfrm>
              <a:off x="5472" y="6341"/>
              <a:ext cx="1766" cy="3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camera-white-balance-fluorescent-light_61361"/>
            <p:cNvSpPr/>
            <p:nvPr/>
          </p:nvSpPr>
          <p:spPr>
            <a:xfrm>
              <a:off x="4251" y="6207"/>
              <a:ext cx="960" cy="595"/>
            </a:xfrm>
            <a:custGeom>
              <a:avLst/>
              <a:gdLst>
                <a:gd name="connsiteX0" fmla="*/ 489160 w 608485"/>
                <a:gd name="connsiteY0" fmla="*/ 270271 h 377031"/>
                <a:gd name="connsiteX1" fmla="*/ 497775 w 608485"/>
                <a:gd name="connsiteY1" fmla="*/ 275214 h 377031"/>
                <a:gd name="connsiteX2" fmla="*/ 547507 w 608485"/>
                <a:gd name="connsiteY2" fmla="*/ 339666 h 377031"/>
                <a:gd name="connsiteX3" fmla="*/ 545169 w 608485"/>
                <a:gd name="connsiteY3" fmla="*/ 357858 h 377031"/>
                <a:gd name="connsiteX4" fmla="*/ 526562 w 608485"/>
                <a:gd name="connsiteY4" fmla="*/ 372159 h 377031"/>
                <a:gd name="connsiteX5" fmla="*/ 508345 w 608485"/>
                <a:gd name="connsiteY5" fmla="*/ 369825 h 377031"/>
                <a:gd name="connsiteX6" fmla="*/ 458613 w 608485"/>
                <a:gd name="connsiteY6" fmla="*/ 305373 h 377031"/>
                <a:gd name="connsiteX7" fmla="*/ 460951 w 608485"/>
                <a:gd name="connsiteY7" fmla="*/ 287180 h 377031"/>
                <a:gd name="connsiteX8" fmla="*/ 479558 w 608485"/>
                <a:gd name="connsiteY8" fmla="*/ 272879 h 377031"/>
                <a:gd name="connsiteX9" fmla="*/ 489160 w 608485"/>
                <a:gd name="connsiteY9" fmla="*/ 270271 h 377031"/>
                <a:gd name="connsiteX10" fmla="*/ 117631 w 608485"/>
                <a:gd name="connsiteY10" fmla="*/ 270271 h 377031"/>
                <a:gd name="connsiteX11" fmla="*/ 127233 w 608485"/>
                <a:gd name="connsiteY11" fmla="*/ 272879 h 377031"/>
                <a:gd name="connsiteX12" fmla="*/ 145840 w 608485"/>
                <a:gd name="connsiteY12" fmla="*/ 287180 h 377031"/>
                <a:gd name="connsiteX13" fmla="*/ 148178 w 608485"/>
                <a:gd name="connsiteY13" fmla="*/ 305373 h 377031"/>
                <a:gd name="connsiteX14" fmla="*/ 98446 w 608485"/>
                <a:gd name="connsiteY14" fmla="*/ 369825 h 377031"/>
                <a:gd name="connsiteX15" fmla="*/ 80229 w 608485"/>
                <a:gd name="connsiteY15" fmla="*/ 372159 h 377031"/>
                <a:gd name="connsiteX16" fmla="*/ 61622 w 608485"/>
                <a:gd name="connsiteY16" fmla="*/ 357858 h 377031"/>
                <a:gd name="connsiteX17" fmla="*/ 59284 w 608485"/>
                <a:gd name="connsiteY17" fmla="*/ 339666 h 377031"/>
                <a:gd name="connsiteX18" fmla="*/ 109016 w 608485"/>
                <a:gd name="connsiteY18" fmla="*/ 275214 h 377031"/>
                <a:gd name="connsiteX19" fmla="*/ 117631 w 608485"/>
                <a:gd name="connsiteY19" fmla="*/ 270271 h 377031"/>
                <a:gd name="connsiteX20" fmla="*/ 291043 w 608485"/>
                <a:gd name="connsiteY20" fmla="*/ 269701 h 377031"/>
                <a:gd name="connsiteX21" fmla="*/ 314500 w 608485"/>
                <a:gd name="connsiteY21" fmla="*/ 269701 h 377031"/>
                <a:gd name="connsiteX22" fmla="*/ 327494 w 608485"/>
                <a:gd name="connsiteY22" fmla="*/ 282643 h 377031"/>
                <a:gd name="connsiteX23" fmla="*/ 327494 w 608485"/>
                <a:gd name="connsiteY23" fmla="*/ 364041 h 377031"/>
                <a:gd name="connsiteX24" fmla="*/ 314500 w 608485"/>
                <a:gd name="connsiteY24" fmla="*/ 377031 h 377031"/>
                <a:gd name="connsiteX25" fmla="*/ 291043 w 608485"/>
                <a:gd name="connsiteY25" fmla="*/ 377031 h 377031"/>
                <a:gd name="connsiteX26" fmla="*/ 278098 w 608485"/>
                <a:gd name="connsiteY26" fmla="*/ 364041 h 377031"/>
                <a:gd name="connsiteX27" fmla="*/ 278098 w 608485"/>
                <a:gd name="connsiteY27" fmla="*/ 282643 h 377031"/>
                <a:gd name="connsiteX28" fmla="*/ 291043 w 608485"/>
                <a:gd name="connsiteY28" fmla="*/ 269701 h 377031"/>
                <a:gd name="connsiteX29" fmla="*/ 556549 w 608485"/>
                <a:gd name="connsiteY29" fmla="*/ 130969 h 377031"/>
                <a:gd name="connsiteX30" fmla="*/ 595489 w 608485"/>
                <a:gd name="connsiteY30" fmla="*/ 130969 h 377031"/>
                <a:gd name="connsiteX31" fmla="*/ 608485 w 608485"/>
                <a:gd name="connsiteY31" fmla="*/ 143909 h 377031"/>
                <a:gd name="connsiteX32" fmla="*/ 608485 w 608485"/>
                <a:gd name="connsiteY32" fmla="*/ 236672 h 377031"/>
                <a:gd name="connsiteX33" fmla="*/ 595489 w 608485"/>
                <a:gd name="connsiteY33" fmla="*/ 249660 h 377031"/>
                <a:gd name="connsiteX34" fmla="*/ 556549 w 608485"/>
                <a:gd name="connsiteY34" fmla="*/ 249660 h 377031"/>
                <a:gd name="connsiteX35" fmla="*/ 12996 w 608485"/>
                <a:gd name="connsiteY35" fmla="*/ 130969 h 377031"/>
                <a:gd name="connsiteX36" fmla="*/ 51936 w 608485"/>
                <a:gd name="connsiteY36" fmla="*/ 130969 h 377031"/>
                <a:gd name="connsiteX37" fmla="*/ 51936 w 608485"/>
                <a:gd name="connsiteY37" fmla="*/ 249660 h 377031"/>
                <a:gd name="connsiteX38" fmla="*/ 12996 w 608485"/>
                <a:gd name="connsiteY38" fmla="*/ 249660 h 377031"/>
                <a:gd name="connsiteX39" fmla="*/ 0 w 608485"/>
                <a:gd name="connsiteY39" fmla="*/ 236672 h 377031"/>
                <a:gd name="connsiteX40" fmla="*/ 0 w 608485"/>
                <a:gd name="connsiteY40" fmla="*/ 143909 h 377031"/>
                <a:gd name="connsiteX41" fmla="*/ 12996 w 608485"/>
                <a:gd name="connsiteY41" fmla="*/ 130969 h 377031"/>
                <a:gd name="connsiteX42" fmla="*/ 79386 w 608485"/>
                <a:gd name="connsiteY42" fmla="*/ 130193 h 377031"/>
                <a:gd name="connsiteX43" fmla="*/ 527405 w 608485"/>
                <a:gd name="connsiteY43" fmla="*/ 130193 h 377031"/>
                <a:gd name="connsiteX44" fmla="*/ 527405 w 608485"/>
                <a:gd name="connsiteY44" fmla="*/ 248813 h 377031"/>
                <a:gd name="connsiteX45" fmla="*/ 79386 w 608485"/>
                <a:gd name="connsiteY45" fmla="*/ 248813 h 377031"/>
                <a:gd name="connsiteX46" fmla="*/ 516960 w 608485"/>
                <a:gd name="connsiteY46" fmla="*/ 2281 h 377031"/>
                <a:gd name="connsiteX47" fmla="*/ 526562 w 608485"/>
                <a:gd name="connsiteY47" fmla="*/ 4869 h 377031"/>
                <a:gd name="connsiteX48" fmla="*/ 545169 w 608485"/>
                <a:gd name="connsiteY48" fmla="*/ 19161 h 377031"/>
                <a:gd name="connsiteX49" fmla="*/ 547507 w 608485"/>
                <a:gd name="connsiteY49" fmla="*/ 37341 h 377031"/>
                <a:gd name="connsiteX50" fmla="*/ 497775 w 608485"/>
                <a:gd name="connsiteY50" fmla="*/ 101751 h 377031"/>
                <a:gd name="connsiteX51" fmla="*/ 479558 w 608485"/>
                <a:gd name="connsiteY51" fmla="*/ 104084 h 377031"/>
                <a:gd name="connsiteX52" fmla="*/ 460951 w 608485"/>
                <a:gd name="connsiteY52" fmla="*/ 89793 h 377031"/>
                <a:gd name="connsiteX53" fmla="*/ 458613 w 608485"/>
                <a:gd name="connsiteY53" fmla="*/ 71612 h 377031"/>
                <a:gd name="connsiteX54" fmla="*/ 508345 w 608485"/>
                <a:gd name="connsiteY54" fmla="*/ 7203 h 377031"/>
                <a:gd name="connsiteX55" fmla="*/ 516960 w 608485"/>
                <a:gd name="connsiteY55" fmla="*/ 2281 h 377031"/>
                <a:gd name="connsiteX56" fmla="*/ 89812 w 608485"/>
                <a:gd name="connsiteY56" fmla="*/ 2281 h 377031"/>
                <a:gd name="connsiteX57" fmla="*/ 98446 w 608485"/>
                <a:gd name="connsiteY57" fmla="*/ 7203 h 377031"/>
                <a:gd name="connsiteX58" fmla="*/ 148178 w 608485"/>
                <a:gd name="connsiteY58" fmla="*/ 71612 h 377031"/>
                <a:gd name="connsiteX59" fmla="*/ 145840 w 608485"/>
                <a:gd name="connsiteY59" fmla="*/ 89793 h 377031"/>
                <a:gd name="connsiteX60" fmla="*/ 127233 w 608485"/>
                <a:gd name="connsiteY60" fmla="*/ 104084 h 377031"/>
                <a:gd name="connsiteX61" fmla="*/ 109016 w 608485"/>
                <a:gd name="connsiteY61" fmla="*/ 101751 h 377031"/>
                <a:gd name="connsiteX62" fmla="*/ 59284 w 608485"/>
                <a:gd name="connsiteY62" fmla="*/ 37341 h 377031"/>
                <a:gd name="connsiteX63" fmla="*/ 61622 w 608485"/>
                <a:gd name="connsiteY63" fmla="*/ 19161 h 377031"/>
                <a:gd name="connsiteX64" fmla="*/ 80229 w 608485"/>
                <a:gd name="connsiteY64" fmla="*/ 4869 h 377031"/>
                <a:gd name="connsiteX65" fmla="*/ 89812 w 608485"/>
                <a:gd name="connsiteY65" fmla="*/ 2281 h 377031"/>
                <a:gd name="connsiteX66" fmla="*/ 291043 w 608485"/>
                <a:gd name="connsiteY66" fmla="*/ 0 h 377031"/>
                <a:gd name="connsiteX67" fmla="*/ 314500 w 608485"/>
                <a:gd name="connsiteY67" fmla="*/ 0 h 377031"/>
                <a:gd name="connsiteX68" fmla="*/ 327494 w 608485"/>
                <a:gd name="connsiteY68" fmla="*/ 12982 h 377031"/>
                <a:gd name="connsiteX69" fmla="*/ 327494 w 608485"/>
                <a:gd name="connsiteY69" fmla="*/ 94277 h 377031"/>
                <a:gd name="connsiteX70" fmla="*/ 314500 w 608485"/>
                <a:gd name="connsiteY70" fmla="*/ 107259 h 377031"/>
                <a:gd name="connsiteX71" fmla="*/ 291043 w 608485"/>
                <a:gd name="connsiteY71" fmla="*/ 107259 h 377031"/>
                <a:gd name="connsiteX72" fmla="*/ 278098 w 608485"/>
                <a:gd name="connsiteY72" fmla="*/ 94277 h 377031"/>
                <a:gd name="connsiteX73" fmla="*/ 278098 w 608485"/>
                <a:gd name="connsiteY73" fmla="*/ 12982 h 377031"/>
                <a:gd name="connsiteX74" fmla="*/ 291043 w 608485"/>
                <a:gd name="connsiteY74" fmla="*/ 0 h 377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608485" h="377031">
                  <a:moveTo>
                    <a:pt x="489160" y="270271"/>
                  </a:moveTo>
                  <a:cubicBezTo>
                    <a:pt x="492454" y="270690"/>
                    <a:pt x="495583" y="272368"/>
                    <a:pt x="497775" y="275214"/>
                  </a:cubicBezTo>
                  <a:lnTo>
                    <a:pt x="547507" y="339666"/>
                  </a:lnTo>
                  <a:cubicBezTo>
                    <a:pt x="551891" y="345357"/>
                    <a:pt x="550819" y="353480"/>
                    <a:pt x="545169" y="357858"/>
                  </a:cubicBezTo>
                  <a:lnTo>
                    <a:pt x="526562" y="372159"/>
                  </a:lnTo>
                  <a:cubicBezTo>
                    <a:pt x="520863" y="376537"/>
                    <a:pt x="512729" y="375467"/>
                    <a:pt x="508345" y="369825"/>
                  </a:cubicBezTo>
                  <a:lnTo>
                    <a:pt x="458613" y="305373"/>
                  </a:lnTo>
                  <a:cubicBezTo>
                    <a:pt x="454229" y="299681"/>
                    <a:pt x="455301" y="291558"/>
                    <a:pt x="460951" y="287180"/>
                  </a:cubicBezTo>
                  <a:lnTo>
                    <a:pt x="479558" y="272879"/>
                  </a:lnTo>
                  <a:cubicBezTo>
                    <a:pt x="482408" y="270690"/>
                    <a:pt x="485866" y="269851"/>
                    <a:pt x="489160" y="270271"/>
                  </a:cubicBezTo>
                  <a:close/>
                  <a:moveTo>
                    <a:pt x="117631" y="270271"/>
                  </a:moveTo>
                  <a:cubicBezTo>
                    <a:pt x="120925" y="269851"/>
                    <a:pt x="124384" y="270690"/>
                    <a:pt x="127233" y="272879"/>
                  </a:cubicBezTo>
                  <a:lnTo>
                    <a:pt x="145840" y="287180"/>
                  </a:lnTo>
                  <a:cubicBezTo>
                    <a:pt x="151490" y="291558"/>
                    <a:pt x="152562" y="299681"/>
                    <a:pt x="148178" y="305373"/>
                  </a:cubicBezTo>
                  <a:lnTo>
                    <a:pt x="98446" y="369825"/>
                  </a:lnTo>
                  <a:cubicBezTo>
                    <a:pt x="94062" y="375467"/>
                    <a:pt x="85928" y="376537"/>
                    <a:pt x="80229" y="372159"/>
                  </a:cubicBezTo>
                  <a:lnTo>
                    <a:pt x="61622" y="357858"/>
                  </a:lnTo>
                  <a:cubicBezTo>
                    <a:pt x="55972" y="353480"/>
                    <a:pt x="54900" y="345357"/>
                    <a:pt x="59284" y="339666"/>
                  </a:cubicBezTo>
                  <a:lnTo>
                    <a:pt x="109016" y="275214"/>
                  </a:lnTo>
                  <a:cubicBezTo>
                    <a:pt x="111208" y="272368"/>
                    <a:pt x="114338" y="270690"/>
                    <a:pt x="117631" y="270271"/>
                  </a:cubicBezTo>
                  <a:close/>
                  <a:moveTo>
                    <a:pt x="291043" y="269701"/>
                  </a:moveTo>
                  <a:lnTo>
                    <a:pt x="314500" y="269701"/>
                  </a:lnTo>
                  <a:cubicBezTo>
                    <a:pt x="321654" y="269701"/>
                    <a:pt x="327494" y="275491"/>
                    <a:pt x="327494" y="282643"/>
                  </a:cubicBezTo>
                  <a:lnTo>
                    <a:pt x="327494" y="364041"/>
                  </a:lnTo>
                  <a:cubicBezTo>
                    <a:pt x="327494" y="371193"/>
                    <a:pt x="321654" y="377031"/>
                    <a:pt x="314500" y="377031"/>
                  </a:cubicBezTo>
                  <a:lnTo>
                    <a:pt x="291043" y="377031"/>
                  </a:lnTo>
                  <a:cubicBezTo>
                    <a:pt x="283889" y="377031"/>
                    <a:pt x="278098" y="371193"/>
                    <a:pt x="278098" y="364041"/>
                  </a:cubicBezTo>
                  <a:lnTo>
                    <a:pt x="278098" y="282643"/>
                  </a:lnTo>
                  <a:cubicBezTo>
                    <a:pt x="278098" y="275491"/>
                    <a:pt x="283889" y="269701"/>
                    <a:pt x="291043" y="269701"/>
                  </a:cubicBezTo>
                  <a:close/>
                  <a:moveTo>
                    <a:pt x="556549" y="130969"/>
                  </a:moveTo>
                  <a:lnTo>
                    <a:pt x="595489" y="130969"/>
                  </a:lnTo>
                  <a:cubicBezTo>
                    <a:pt x="602693" y="130969"/>
                    <a:pt x="608485" y="136758"/>
                    <a:pt x="608485" y="143909"/>
                  </a:cubicBezTo>
                  <a:lnTo>
                    <a:pt x="608485" y="236672"/>
                  </a:lnTo>
                  <a:cubicBezTo>
                    <a:pt x="608485" y="243823"/>
                    <a:pt x="602693" y="249660"/>
                    <a:pt x="595489" y="249660"/>
                  </a:cubicBezTo>
                  <a:lnTo>
                    <a:pt x="556549" y="249660"/>
                  </a:lnTo>
                  <a:close/>
                  <a:moveTo>
                    <a:pt x="12996" y="130969"/>
                  </a:moveTo>
                  <a:lnTo>
                    <a:pt x="51936" y="130969"/>
                  </a:lnTo>
                  <a:lnTo>
                    <a:pt x="51936" y="249660"/>
                  </a:lnTo>
                  <a:lnTo>
                    <a:pt x="12996" y="249660"/>
                  </a:lnTo>
                  <a:cubicBezTo>
                    <a:pt x="5792" y="249660"/>
                    <a:pt x="0" y="243823"/>
                    <a:pt x="0" y="236672"/>
                  </a:cubicBezTo>
                  <a:lnTo>
                    <a:pt x="0" y="143909"/>
                  </a:lnTo>
                  <a:cubicBezTo>
                    <a:pt x="0" y="136758"/>
                    <a:pt x="5792" y="130969"/>
                    <a:pt x="12996" y="130969"/>
                  </a:cubicBezTo>
                  <a:close/>
                  <a:moveTo>
                    <a:pt x="79386" y="130193"/>
                  </a:moveTo>
                  <a:lnTo>
                    <a:pt x="527405" y="130193"/>
                  </a:lnTo>
                  <a:lnTo>
                    <a:pt x="527405" y="248813"/>
                  </a:lnTo>
                  <a:lnTo>
                    <a:pt x="79386" y="248813"/>
                  </a:lnTo>
                  <a:close/>
                  <a:moveTo>
                    <a:pt x="516960" y="2281"/>
                  </a:moveTo>
                  <a:cubicBezTo>
                    <a:pt x="520254" y="1855"/>
                    <a:pt x="523712" y="2682"/>
                    <a:pt x="526562" y="4869"/>
                  </a:cubicBezTo>
                  <a:lnTo>
                    <a:pt x="545169" y="19161"/>
                  </a:lnTo>
                  <a:cubicBezTo>
                    <a:pt x="550819" y="23536"/>
                    <a:pt x="551891" y="31654"/>
                    <a:pt x="547507" y="37341"/>
                  </a:cubicBezTo>
                  <a:lnTo>
                    <a:pt x="497775" y="101751"/>
                  </a:lnTo>
                  <a:cubicBezTo>
                    <a:pt x="493391" y="107438"/>
                    <a:pt x="485257" y="108459"/>
                    <a:pt x="479558" y="104084"/>
                  </a:cubicBezTo>
                  <a:lnTo>
                    <a:pt x="460951" y="89793"/>
                  </a:lnTo>
                  <a:cubicBezTo>
                    <a:pt x="455301" y="85418"/>
                    <a:pt x="454229" y="77300"/>
                    <a:pt x="458613" y="71612"/>
                  </a:cubicBezTo>
                  <a:lnTo>
                    <a:pt x="508345" y="7203"/>
                  </a:lnTo>
                  <a:cubicBezTo>
                    <a:pt x="510537" y="4383"/>
                    <a:pt x="513666" y="2706"/>
                    <a:pt x="516960" y="2281"/>
                  </a:cubicBezTo>
                  <a:close/>
                  <a:moveTo>
                    <a:pt x="89812" y="2281"/>
                  </a:moveTo>
                  <a:cubicBezTo>
                    <a:pt x="93112" y="2706"/>
                    <a:pt x="96254" y="4383"/>
                    <a:pt x="98446" y="7203"/>
                  </a:cubicBezTo>
                  <a:lnTo>
                    <a:pt x="148178" y="71612"/>
                  </a:lnTo>
                  <a:cubicBezTo>
                    <a:pt x="152562" y="77300"/>
                    <a:pt x="151490" y="85418"/>
                    <a:pt x="145840" y="89793"/>
                  </a:cubicBezTo>
                  <a:lnTo>
                    <a:pt x="127233" y="104084"/>
                  </a:lnTo>
                  <a:cubicBezTo>
                    <a:pt x="121534" y="108459"/>
                    <a:pt x="113400" y="107438"/>
                    <a:pt x="109016" y="101751"/>
                  </a:cubicBezTo>
                  <a:lnTo>
                    <a:pt x="59284" y="37341"/>
                  </a:lnTo>
                  <a:cubicBezTo>
                    <a:pt x="54900" y="31654"/>
                    <a:pt x="55972" y="23536"/>
                    <a:pt x="61622" y="19161"/>
                  </a:cubicBezTo>
                  <a:lnTo>
                    <a:pt x="80229" y="4869"/>
                  </a:lnTo>
                  <a:cubicBezTo>
                    <a:pt x="83054" y="2682"/>
                    <a:pt x="86512" y="1855"/>
                    <a:pt x="89812" y="2281"/>
                  </a:cubicBezTo>
                  <a:close/>
                  <a:moveTo>
                    <a:pt x="291043" y="0"/>
                  </a:moveTo>
                  <a:lnTo>
                    <a:pt x="314500" y="0"/>
                  </a:lnTo>
                  <a:cubicBezTo>
                    <a:pt x="321654" y="0"/>
                    <a:pt x="327494" y="5835"/>
                    <a:pt x="327494" y="12982"/>
                  </a:cubicBezTo>
                  <a:lnTo>
                    <a:pt x="327494" y="94277"/>
                  </a:lnTo>
                  <a:cubicBezTo>
                    <a:pt x="327494" y="101473"/>
                    <a:pt x="321654" y="107259"/>
                    <a:pt x="314500" y="107259"/>
                  </a:cubicBezTo>
                  <a:lnTo>
                    <a:pt x="291043" y="107259"/>
                  </a:lnTo>
                  <a:cubicBezTo>
                    <a:pt x="283889" y="107259"/>
                    <a:pt x="278098" y="101473"/>
                    <a:pt x="278098" y="94277"/>
                  </a:cubicBezTo>
                  <a:lnTo>
                    <a:pt x="278098" y="12982"/>
                  </a:lnTo>
                  <a:cubicBezTo>
                    <a:pt x="278098" y="5835"/>
                    <a:pt x="283889" y="0"/>
                    <a:pt x="2910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\Users\zjhzscbwg004u\Desktop\图片1.png图片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339533" y="2306450"/>
            <a:ext cx="3853249" cy="25685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0640" y="21853"/>
            <a:ext cx="640356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认识设备</a:t>
            </a:r>
            <a:r>
              <a:rPr lang="en-US" altLang="zh-CN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网线 </a:t>
            </a:r>
            <a:r>
              <a:rPr lang="en-US" altLang="zh-CN" sz="2400" b="1" spc="200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zh-CN" altLang="en-US" sz="2400" b="1" spc="200" noProof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iconfont-1025-797525"/>
          <p:cNvSpPr/>
          <p:nvPr/>
        </p:nvSpPr>
        <p:spPr>
          <a:xfrm>
            <a:off x="947222" y="843558"/>
            <a:ext cx="609587" cy="609685"/>
          </a:xfrm>
          <a:custGeom>
            <a:avLst/>
            <a:gdLst>
              <a:gd name="T0" fmla="*/ 9747 w 12953"/>
              <a:gd name="T1" fmla="*/ 8884 h 12953"/>
              <a:gd name="T2" fmla="*/ 9489 w 12953"/>
              <a:gd name="T3" fmla="*/ 8626 h 12953"/>
              <a:gd name="T4" fmla="*/ 12720 w 12953"/>
              <a:gd name="T5" fmla="*/ 5396 h 12953"/>
              <a:gd name="T6" fmla="*/ 12627 w 12953"/>
              <a:gd name="T7" fmla="*/ 4456 h 12953"/>
              <a:gd name="T8" fmla="*/ 8497 w 12953"/>
              <a:gd name="T9" fmla="*/ 326 h 12953"/>
              <a:gd name="T10" fmla="*/ 7557 w 12953"/>
              <a:gd name="T11" fmla="*/ 233 h 12953"/>
              <a:gd name="T12" fmla="*/ 4327 w 12953"/>
              <a:gd name="T13" fmla="*/ 3464 h 12953"/>
              <a:gd name="T14" fmla="*/ 4069 w 12953"/>
              <a:gd name="T15" fmla="*/ 3205 h 12953"/>
              <a:gd name="T16" fmla="*/ 3116 w 12953"/>
              <a:gd name="T17" fmla="*/ 3126 h 12953"/>
              <a:gd name="T18" fmla="*/ 715 w 12953"/>
              <a:gd name="T19" fmla="*/ 5526 h 12953"/>
              <a:gd name="T20" fmla="*/ 596 w 12953"/>
              <a:gd name="T21" fmla="*/ 6165 h 12953"/>
              <a:gd name="T22" fmla="*/ 595 w 12953"/>
              <a:gd name="T23" fmla="*/ 6163 h 12953"/>
              <a:gd name="T24" fmla="*/ 1151 w 12953"/>
              <a:gd name="T25" fmla="*/ 9479 h 12953"/>
              <a:gd name="T26" fmla="*/ 285 w 12953"/>
              <a:gd name="T27" fmla="*/ 10345 h 12953"/>
              <a:gd name="T28" fmla="*/ 285 w 12953"/>
              <a:gd name="T29" fmla="*/ 11377 h 12953"/>
              <a:gd name="T30" fmla="*/ 1576 w 12953"/>
              <a:gd name="T31" fmla="*/ 12668 h 12953"/>
              <a:gd name="T32" fmla="*/ 2608 w 12953"/>
              <a:gd name="T33" fmla="*/ 12668 h 12953"/>
              <a:gd name="T34" fmla="*/ 3474 w 12953"/>
              <a:gd name="T35" fmla="*/ 11802 h 12953"/>
              <a:gd name="T36" fmla="*/ 6790 w 12953"/>
              <a:gd name="T37" fmla="*/ 12358 h 12953"/>
              <a:gd name="T38" fmla="*/ 6788 w 12953"/>
              <a:gd name="T39" fmla="*/ 12356 h 12953"/>
              <a:gd name="T40" fmla="*/ 7427 w 12953"/>
              <a:gd name="T41" fmla="*/ 12238 h 12953"/>
              <a:gd name="T42" fmla="*/ 9827 w 12953"/>
              <a:gd name="T43" fmla="*/ 9837 h 12953"/>
              <a:gd name="T44" fmla="*/ 9747 w 12953"/>
              <a:gd name="T45" fmla="*/ 8884 h 12953"/>
              <a:gd name="T46" fmla="*/ 8497 w 12953"/>
              <a:gd name="T47" fmla="*/ 3763 h 12953"/>
              <a:gd name="T48" fmla="*/ 8135 w 12953"/>
              <a:gd name="T49" fmla="*/ 3763 h 12953"/>
              <a:gd name="T50" fmla="*/ 7411 w 12953"/>
              <a:gd name="T51" fmla="*/ 3039 h 12953"/>
              <a:gd name="T52" fmla="*/ 7411 w 12953"/>
              <a:gd name="T53" fmla="*/ 2677 h 12953"/>
              <a:gd name="T54" fmla="*/ 7954 w 12953"/>
              <a:gd name="T55" fmla="*/ 2134 h 12953"/>
              <a:gd name="T56" fmla="*/ 8316 w 12953"/>
              <a:gd name="T57" fmla="*/ 2134 h 12953"/>
              <a:gd name="T58" fmla="*/ 9040 w 12953"/>
              <a:gd name="T59" fmla="*/ 2858 h 12953"/>
              <a:gd name="T60" fmla="*/ 9040 w 12953"/>
              <a:gd name="T61" fmla="*/ 3220 h 12953"/>
              <a:gd name="T62" fmla="*/ 8497 w 12953"/>
              <a:gd name="T63" fmla="*/ 3763 h 12953"/>
              <a:gd name="T64" fmla="*/ 10276 w 12953"/>
              <a:gd name="T65" fmla="*/ 5542 h 12953"/>
              <a:gd name="T66" fmla="*/ 9914 w 12953"/>
              <a:gd name="T67" fmla="*/ 5542 h 12953"/>
              <a:gd name="T68" fmla="*/ 9190 w 12953"/>
              <a:gd name="T69" fmla="*/ 4818 h 12953"/>
              <a:gd name="T70" fmla="*/ 9190 w 12953"/>
              <a:gd name="T71" fmla="*/ 4456 h 12953"/>
              <a:gd name="T72" fmla="*/ 9733 w 12953"/>
              <a:gd name="T73" fmla="*/ 3913 h 12953"/>
              <a:gd name="T74" fmla="*/ 10095 w 12953"/>
              <a:gd name="T75" fmla="*/ 3913 h 12953"/>
              <a:gd name="T76" fmla="*/ 10819 w 12953"/>
              <a:gd name="T77" fmla="*/ 4637 h 12953"/>
              <a:gd name="T78" fmla="*/ 10819 w 12953"/>
              <a:gd name="T79" fmla="*/ 4999 h 12953"/>
              <a:gd name="T80" fmla="*/ 10276 w 12953"/>
              <a:gd name="T81" fmla="*/ 5542 h 129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2953" h="12953">
                <a:moveTo>
                  <a:pt x="9747" y="8884"/>
                </a:moveTo>
                <a:lnTo>
                  <a:pt x="9489" y="8626"/>
                </a:lnTo>
                <a:lnTo>
                  <a:pt x="12720" y="5396"/>
                </a:lnTo>
                <a:cubicBezTo>
                  <a:pt x="12953" y="5162"/>
                  <a:pt x="12912" y="4742"/>
                  <a:pt x="12627" y="4456"/>
                </a:cubicBezTo>
                <a:lnTo>
                  <a:pt x="8497" y="326"/>
                </a:lnTo>
                <a:cubicBezTo>
                  <a:pt x="8211" y="41"/>
                  <a:pt x="7791" y="0"/>
                  <a:pt x="7557" y="233"/>
                </a:cubicBezTo>
                <a:lnTo>
                  <a:pt x="4327" y="3464"/>
                </a:lnTo>
                <a:lnTo>
                  <a:pt x="4069" y="3205"/>
                </a:lnTo>
                <a:cubicBezTo>
                  <a:pt x="3783" y="2920"/>
                  <a:pt x="3357" y="2885"/>
                  <a:pt x="3116" y="3126"/>
                </a:cubicBezTo>
                <a:lnTo>
                  <a:pt x="715" y="5526"/>
                </a:lnTo>
                <a:cubicBezTo>
                  <a:pt x="553" y="5688"/>
                  <a:pt x="516" y="5934"/>
                  <a:pt x="596" y="6165"/>
                </a:cubicBezTo>
                <a:lnTo>
                  <a:pt x="595" y="6163"/>
                </a:lnTo>
                <a:lnTo>
                  <a:pt x="1151" y="9479"/>
                </a:lnTo>
                <a:lnTo>
                  <a:pt x="285" y="10345"/>
                </a:lnTo>
                <a:cubicBezTo>
                  <a:pt x="0" y="10630"/>
                  <a:pt x="0" y="11092"/>
                  <a:pt x="285" y="11377"/>
                </a:cubicBezTo>
                <a:lnTo>
                  <a:pt x="1576" y="12668"/>
                </a:lnTo>
                <a:cubicBezTo>
                  <a:pt x="1861" y="12953"/>
                  <a:pt x="2323" y="12953"/>
                  <a:pt x="2608" y="12668"/>
                </a:cubicBezTo>
                <a:lnTo>
                  <a:pt x="3474" y="11802"/>
                </a:lnTo>
                <a:lnTo>
                  <a:pt x="6790" y="12358"/>
                </a:lnTo>
                <a:lnTo>
                  <a:pt x="6788" y="12356"/>
                </a:lnTo>
                <a:cubicBezTo>
                  <a:pt x="7018" y="12437"/>
                  <a:pt x="7265" y="12400"/>
                  <a:pt x="7427" y="12238"/>
                </a:cubicBezTo>
                <a:lnTo>
                  <a:pt x="9827" y="9837"/>
                </a:lnTo>
                <a:cubicBezTo>
                  <a:pt x="10068" y="9596"/>
                  <a:pt x="10033" y="9169"/>
                  <a:pt x="9747" y="8884"/>
                </a:cubicBezTo>
                <a:close/>
                <a:moveTo>
                  <a:pt x="8497" y="3763"/>
                </a:moveTo>
                <a:cubicBezTo>
                  <a:pt x="8397" y="3863"/>
                  <a:pt x="8235" y="3863"/>
                  <a:pt x="8135" y="3763"/>
                </a:cubicBezTo>
                <a:lnTo>
                  <a:pt x="7411" y="3039"/>
                </a:lnTo>
                <a:cubicBezTo>
                  <a:pt x="7311" y="2939"/>
                  <a:pt x="7311" y="2777"/>
                  <a:pt x="7411" y="2677"/>
                </a:cubicBezTo>
                <a:lnTo>
                  <a:pt x="7954" y="2134"/>
                </a:lnTo>
                <a:cubicBezTo>
                  <a:pt x="8054" y="2034"/>
                  <a:pt x="8216" y="2034"/>
                  <a:pt x="8316" y="2134"/>
                </a:cubicBezTo>
                <a:lnTo>
                  <a:pt x="9040" y="2858"/>
                </a:lnTo>
                <a:cubicBezTo>
                  <a:pt x="9140" y="2958"/>
                  <a:pt x="9140" y="3120"/>
                  <a:pt x="9040" y="3220"/>
                </a:cubicBezTo>
                <a:lnTo>
                  <a:pt x="8497" y="3763"/>
                </a:lnTo>
                <a:close/>
                <a:moveTo>
                  <a:pt x="10276" y="5542"/>
                </a:moveTo>
                <a:cubicBezTo>
                  <a:pt x="10176" y="5642"/>
                  <a:pt x="10014" y="5642"/>
                  <a:pt x="9914" y="5542"/>
                </a:cubicBezTo>
                <a:lnTo>
                  <a:pt x="9190" y="4818"/>
                </a:lnTo>
                <a:cubicBezTo>
                  <a:pt x="9090" y="4718"/>
                  <a:pt x="9090" y="4556"/>
                  <a:pt x="9190" y="4456"/>
                </a:cubicBezTo>
                <a:lnTo>
                  <a:pt x="9733" y="3913"/>
                </a:lnTo>
                <a:cubicBezTo>
                  <a:pt x="9833" y="3813"/>
                  <a:pt x="9995" y="3813"/>
                  <a:pt x="10095" y="3913"/>
                </a:cubicBezTo>
                <a:lnTo>
                  <a:pt x="10819" y="4637"/>
                </a:lnTo>
                <a:cubicBezTo>
                  <a:pt x="10919" y="4737"/>
                  <a:pt x="10919" y="4899"/>
                  <a:pt x="10819" y="4999"/>
                </a:cubicBezTo>
                <a:lnTo>
                  <a:pt x="10276" y="554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412115" y="1544955"/>
            <a:ext cx="16802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网线（+网头）</a:t>
            </a:r>
            <a:endParaRPr lang="en-US" altLang="zh-CN" sz="20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555" y="679180"/>
            <a:ext cx="6300658" cy="14296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40640" y="21853"/>
            <a:ext cx="640356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认识设备</a:t>
            </a:r>
            <a:r>
              <a:rPr lang="en-US" altLang="zh-CN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网线</a:t>
            </a:r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识别 </a:t>
            </a:r>
            <a:r>
              <a:rPr lang="en-US" altLang="zh-CN" sz="2400" b="1" spc="200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zh-CN" altLang="en-US" sz="2400" b="1" spc="200" noProof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267970" y="699135"/>
          <a:ext cx="8608060" cy="425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3610"/>
                <a:gridCol w="2909570"/>
                <a:gridCol w="2140585"/>
                <a:gridCol w="2614295"/>
              </a:tblGrid>
              <a:tr h="29718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</a:t>
                      </a:r>
                      <a:r>
                        <a:rPr lang="zh-CN" altLang="en-US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类线</a:t>
                      </a:r>
                      <a:endParaRPr lang="zh-CN" altLang="en-US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超</a:t>
                      </a:r>
                      <a:r>
                        <a:rPr lang="en-US" altLang="zh-CN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</a:t>
                      </a:r>
                      <a:r>
                        <a:rPr lang="zh-CN" altLang="en-US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类线</a:t>
                      </a:r>
                      <a:endParaRPr lang="zh-CN" altLang="en-US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</a:t>
                      </a:r>
                      <a:r>
                        <a:rPr lang="zh-CN" altLang="en-US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类线</a:t>
                      </a:r>
                      <a:endParaRPr lang="zh-CN" altLang="en-US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/>
                </a:tc>
              </a:tr>
              <a:tr h="8362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看线标</a:t>
                      </a:r>
                      <a:endParaRPr lang="zh-CN" altLang="en-US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</a:tr>
              <a:tr h="14395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看线头</a:t>
                      </a:r>
                      <a:endParaRPr lang="zh-CN" altLang="en-US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endParaRPr lang="zh-CN" altLang="en-US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 h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</a:tr>
              <a:tr h="16840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看线数</a:t>
                      </a:r>
                      <a:endParaRPr lang="zh-CN" altLang="en-US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endParaRPr lang="zh-CN" altLang="en-US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 hMerge="1">
                  <a:tcPr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510" y="1089025"/>
            <a:ext cx="1537970" cy="6635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465" y="1092518"/>
            <a:ext cx="1784350" cy="6565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760" y="1065530"/>
            <a:ext cx="2080895" cy="71056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4230" y="1851025"/>
            <a:ext cx="1334135" cy="13906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9900" y="1851660"/>
            <a:ext cx="1427480" cy="139001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6210" y="3371215"/>
            <a:ext cx="2261235" cy="148526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5805" y="3316605"/>
            <a:ext cx="1440815" cy="158051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7574915" y="3651885"/>
            <a:ext cx="10471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拐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40640" y="21853"/>
            <a:ext cx="640356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认识设备</a:t>
            </a:r>
            <a:r>
              <a:rPr lang="en-US" altLang="zh-CN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光纤</a:t>
            </a:r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400" b="1" spc="200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zh-CN" altLang="en-US" sz="2400" b="1" spc="200" noProof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12115" y="1561465"/>
            <a:ext cx="20681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光纤（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光纤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头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camera-white-balance-fluorescent-light_61361"/>
          <p:cNvSpPr/>
          <p:nvPr/>
        </p:nvSpPr>
        <p:spPr>
          <a:xfrm>
            <a:off x="1043262" y="1131278"/>
            <a:ext cx="609685" cy="377774"/>
          </a:xfrm>
          <a:custGeom>
            <a:avLst/>
            <a:gdLst>
              <a:gd name="connsiteX0" fmla="*/ 489160 w 608485"/>
              <a:gd name="connsiteY0" fmla="*/ 270271 h 377031"/>
              <a:gd name="connsiteX1" fmla="*/ 497775 w 608485"/>
              <a:gd name="connsiteY1" fmla="*/ 275214 h 377031"/>
              <a:gd name="connsiteX2" fmla="*/ 547507 w 608485"/>
              <a:gd name="connsiteY2" fmla="*/ 339666 h 377031"/>
              <a:gd name="connsiteX3" fmla="*/ 545169 w 608485"/>
              <a:gd name="connsiteY3" fmla="*/ 357858 h 377031"/>
              <a:gd name="connsiteX4" fmla="*/ 526562 w 608485"/>
              <a:gd name="connsiteY4" fmla="*/ 372159 h 377031"/>
              <a:gd name="connsiteX5" fmla="*/ 508345 w 608485"/>
              <a:gd name="connsiteY5" fmla="*/ 369825 h 377031"/>
              <a:gd name="connsiteX6" fmla="*/ 458613 w 608485"/>
              <a:gd name="connsiteY6" fmla="*/ 305373 h 377031"/>
              <a:gd name="connsiteX7" fmla="*/ 460951 w 608485"/>
              <a:gd name="connsiteY7" fmla="*/ 287180 h 377031"/>
              <a:gd name="connsiteX8" fmla="*/ 479558 w 608485"/>
              <a:gd name="connsiteY8" fmla="*/ 272879 h 377031"/>
              <a:gd name="connsiteX9" fmla="*/ 489160 w 608485"/>
              <a:gd name="connsiteY9" fmla="*/ 270271 h 377031"/>
              <a:gd name="connsiteX10" fmla="*/ 117631 w 608485"/>
              <a:gd name="connsiteY10" fmla="*/ 270271 h 377031"/>
              <a:gd name="connsiteX11" fmla="*/ 127233 w 608485"/>
              <a:gd name="connsiteY11" fmla="*/ 272879 h 377031"/>
              <a:gd name="connsiteX12" fmla="*/ 145840 w 608485"/>
              <a:gd name="connsiteY12" fmla="*/ 287180 h 377031"/>
              <a:gd name="connsiteX13" fmla="*/ 148178 w 608485"/>
              <a:gd name="connsiteY13" fmla="*/ 305373 h 377031"/>
              <a:gd name="connsiteX14" fmla="*/ 98446 w 608485"/>
              <a:gd name="connsiteY14" fmla="*/ 369825 h 377031"/>
              <a:gd name="connsiteX15" fmla="*/ 80229 w 608485"/>
              <a:gd name="connsiteY15" fmla="*/ 372159 h 377031"/>
              <a:gd name="connsiteX16" fmla="*/ 61622 w 608485"/>
              <a:gd name="connsiteY16" fmla="*/ 357858 h 377031"/>
              <a:gd name="connsiteX17" fmla="*/ 59284 w 608485"/>
              <a:gd name="connsiteY17" fmla="*/ 339666 h 377031"/>
              <a:gd name="connsiteX18" fmla="*/ 109016 w 608485"/>
              <a:gd name="connsiteY18" fmla="*/ 275214 h 377031"/>
              <a:gd name="connsiteX19" fmla="*/ 117631 w 608485"/>
              <a:gd name="connsiteY19" fmla="*/ 270271 h 377031"/>
              <a:gd name="connsiteX20" fmla="*/ 291043 w 608485"/>
              <a:gd name="connsiteY20" fmla="*/ 269701 h 377031"/>
              <a:gd name="connsiteX21" fmla="*/ 314500 w 608485"/>
              <a:gd name="connsiteY21" fmla="*/ 269701 h 377031"/>
              <a:gd name="connsiteX22" fmla="*/ 327494 w 608485"/>
              <a:gd name="connsiteY22" fmla="*/ 282643 h 377031"/>
              <a:gd name="connsiteX23" fmla="*/ 327494 w 608485"/>
              <a:gd name="connsiteY23" fmla="*/ 364041 h 377031"/>
              <a:gd name="connsiteX24" fmla="*/ 314500 w 608485"/>
              <a:gd name="connsiteY24" fmla="*/ 377031 h 377031"/>
              <a:gd name="connsiteX25" fmla="*/ 291043 w 608485"/>
              <a:gd name="connsiteY25" fmla="*/ 377031 h 377031"/>
              <a:gd name="connsiteX26" fmla="*/ 278098 w 608485"/>
              <a:gd name="connsiteY26" fmla="*/ 364041 h 377031"/>
              <a:gd name="connsiteX27" fmla="*/ 278098 w 608485"/>
              <a:gd name="connsiteY27" fmla="*/ 282643 h 377031"/>
              <a:gd name="connsiteX28" fmla="*/ 291043 w 608485"/>
              <a:gd name="connsiteY28" fmla="*/ 269701 h 377031"/>
              <a:gd name="connsiteX29" fmla="*/ 556549 w 608485"/>
              <a:gd name="connsiteY29" fmla="*/ 130969 h 377031"/>
              <a:gd name="connsiteX30" fmla="*/ 595489 w 608485"/>
              <a:gd name="connsiteY30" fmla="*/ 130969 h 377031"/>
              <a:gd name="connsiteX31" fmla="*/ 608485 w 608485"/>
              <a:gd name="connsiteY31" fmla="*/ 143909 h 377031"/>
              <a:gd name="connsiteX32" fmla="*/ 608485 w 608485"/>
              <a:gd name="connsiteY32" fmla="*/ 236672 h 377031"/>
              <a:gd name="connsiteX33" fmla="*/ 595489 w 608485"/>
              <a:gd name="connsiteY33" fmla="*/ 249660 h 377031"/>
              <a:gd name="connsiteX34" fmla="*/ 556549 w 608485"/>
              <a:gd name="connsiteY34" fmla="*/ 249660 h 377031"/>
              <a:gd name="connsiteX35" fmla="*/ 12996 w 608485"/>
              <a:gd name="connsiteY35" fmla="*/ 130969 h 377031"/>
              <a:gd name="connsiteX36" fmla="*/ 51936 w 608485"/>
              <a:gd name="connsiteY36" fmla="*/ 130969 h 377031"/>
              <a:gd name="connsiteX37" fmla="*/ 51936 w 608485"/>
              <a:gd name="connsiteY37" fmla="*/ 249660 h 377031"/>
              <a:gd name="connsiteX38" fmla="*/ 12996 w 608485"/>
              <a:gd name="connsiteY38" fmla="*/ 249660 h 377031"/>
              <a:gd name="connsiteX39" fmla="*/ 0 w 608485"/>
              <a:gd name="connsiteY39" fmla="*/ 236672 h 377031"/>
              <a:gd name="connsiteX40" fmla="*/ 0 w 608485"/>
              <a:gd name="connsiteY40" fmla="*/ 143909 h 377031"/>
              <a:gd name="connsiteX41" fmla="*/ 12996 w 608485"/>
              <a:gd name="connsiteY41" fmla="*/ 130969 h 377031"/>
              <a:gd name="connsiteX42" fmla="*/ 79386 w 608485"/>
              <a:gd name="connsiteY42" fmla="*/ 130193 h 377031"/>
              <a:gd name="connsiteX43" fmla="*/ 527405 w 608485"/>
              <a:gd name="connsiteY43" fmla="*/ 130193 h 377031"/>
              <a:gd name="connsiteX44" fmla="*/ 527405 w 608485"/>
              <a:gd name="connsiteY44" fmla="*/ 248813 h 377031"/>
              <a:gd name="connsiteX45" fmla="*/ 79386 w 608485"/>
              <a:gd name="connsiteY45" fmla="*/ 248813 h 377031"/>
              <a:gd name="connsiteX46" fmla="*/ 516960 w 608485"/>
              <a:gd name="connsiteY46" fmla="*/ 2281 h 377031"/>
              <a:gd name="connsiteX47" fmla="*/ 526562 w 608485"/>
              <a:gd name="connsiteY47" fmla="*/ 4869 h 377031"/>
              <a:gd name="connsiteX48" fmla="*/ 545169 w 608485"/>
              <a:gd name="connsiteY48" fmla="*/ 19161 h 377031"/>
              <a:gd name="connsiteX49" fmla="*/ 547507 w 608485"/>
              <a:gd name="connsiteY49" fmla="*/ 37341 h 377031"/>
              <a:gd name="connsiteX50" fmla="*/ 497775 w 608485"/>
              <a:gd name="connsiteY50" fmla="*/ 101751 h 377031"/>
              <a:gd name="connsiteX51" fmla="*/ 479558 w 608485"/>
              <a:gd name="connsiteY51" fmla="*/ 104084 h 377031"/>
              <a:gd name="connsiteX52" fmla="*/ 460951 w 608485"/>
              <a:gd name="connsiteY52" fmla="*/ 89793 h 377031"/>
              <a:gd name="connsiteX53" fmla="*/ 458613 w 608485"/>
              <a:gd name="connsiteY53" fmla="*/ 71612 h 377031"/>
              <a:gd name="connsiteX54" fmla="*/ 508345 w 608485"/>
              <a:gd name="connsiteY54" fmla="*/ 7203 h 377031"/>
              <a:gd name="connsiteX55" fmla="*/ 516960 w 608485"/>
              <a:gd name="connsiteY55" fmla="*/ 2281 h 377031"/>
              <a:gd name="connsiteX56" fmla="*/ 89812 w 608485"/>
              <a:gd name="connsiteY56" fmla="*/ 2281 h 377031"/>
              <a:gd name="connsiteX57" fmla="*/ 98446 w 608485"/>
              <a:gd name="connsiteY57" fmla="*/ 7203 h 377031"/>
              <a:gd name="connsiteX58" fmla="*/ 148178 w 608485"/>
              <a:gd name="connsiteY58" fmla="*/ 71612 h 377031"/>
              <a:gd name="connsiteX59" fmla="*/ 145840 w 608485"/>
              <a:gd name="connsiteY59" fmla="*/ 89793 h 377031"/>
              <a:gd name="connsiteX60" fmla="*/ 127233 w 608485"/>
              <a:gd name="connsiteY60" fmla="*/ 104084 h 377031"/>
              <a:gd name="connsiteX61" fmla="*/ 109016 w 608485"/>
              <a:gd name="connsiteY61" fmla="*/ 101751 h 377031"/>
              <a:gd name="connsiteX62" fmla="*/ 59284 w 608485"/>
              <a:gd name="connsiteY62" fmla="*/ 37341 h 377031"/>
              <a:gd name="connsiteX63" fmla="*/ 61622 w 608485"/>
              <a:gd name="connsiteY63" fmla="*/ 19161 h 377031"/>
              <a:gd name="connsiteX64" fmla="*/ 80229 w 608485"/>
              <a:gd name="connsiteY64" fmla="*/ 4869 h 377031"/>
              <a:gd name="connsiteX65" fmla="*/ 89812 w 608485"/>
              <a:gd name="connsiteY65" fmla="*/ 2281 h 377031"/>
              <a:gd name="connsiteX66" fmla="*/ 291043 w 608485"/>
              <a:gd name="connsiteY66" fmla="*/ 0 h 377031"/>
              <a:gd name="connsiteX67" fmla="*/ 314500 w 608485"/>
              <a:gd name="connsiteY67" fmla="*/ 0 h 377031"/>
              <a:gd name="connsiteX68" fmla="*/ 327494 w 608485"/>
              <a:gd name="connsiteY68" fmla="*/ 12982 h 377031"/>
              <a:gd name="connsiteX69" fmla="*/ 327494 w 608485"/>
              <a:gd name="connsiteY69" fmla="*/ 94277 h 377031"/>
              <a:gd name="connsiteX70" fmla="*/ 314500 w 608485"/>
              <a:gd name="connsiteY70" fmla="*/ 107259 h 377031"/>
              <a:gd name="connsiteX71" fmla="*/ 291043 w 608485"/>
              <a:gd name="connsiteY71" fmla="*/ 107259 h 377031"/>
              <a:gd name="connsiteX72" fmla="*/ 278098 w 608485"/>
              <a:gd name="connsiteY72" fmla="*/ 94277 h 377031"/>
              <a:gd name="connsiteX73" fmla="*/ 278098 w 608485"/>
              <a:gd name="connsiteY73" fmla="*/ 12982 h 377031"/>
              <a:gd name="connsiteX74" fmla="*/ 291043 w 608485"/>
              <a:gd name="connsiteY74" fmla="*/ 0 h 377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608485" h="377031">
                <a:moveTo>
                  <a:pt x="489160" y="270271"/>
                </a:moveTo>
                <a:cubicBezTo>
                  <a:pt x="492454" y="270690"/>
                  <a:pt x="495583" y="272368"/>
                  <a:pt x="497775" y="275214"/>
                </a:cubicBezTo>
                <a:lnTo>
                  <a:pt x="547507" y="339666"/>
                </a:lnTo>
                <a:cubicBezTo>
                  <a:pt x="551891" y="345357"/>
                  <a:pt x="550819" y="353480"/>
                  <a:pt x="545169" y="357858"/>
                </a:cubicBezTo>
                <a:lnTo>
                  <a:pt x="526562" y="372159"/>
                </a:lnTo>
                <a:cubicBezTo>
                  <a:pt x="520863" y="376537"/>
                  <a:pt x="512729" y="375467"/>
                  <a:pt x="508345" y="369825"/>
                </a:cubicBezTo>
                <a:lnTo>
                  <a:pt x="458613" y="305373"/>
                </a:lnTo>
                <a:cubicBezTo>
                  <a:pt x="454229" y="299681"/>
                  <a:pt x="455301" y="291558"/>
                  <a:pt x="460951" y="287180"/>
                </a:cubicBezTo>
                <a:lnTo>
                  <a:pt x="479558" y="272879"/>
                </a:lnTo>
                <a:cubicBezTo>
                  <a:pt x="482408" y="270690"/>
                  <a:pt x="485866" y="269851"/>
                  <a:pt x="489160" y="270271"/>
                </a:cubicBezTo>
                <a:close/>
                <a:moveTo>
                  <a:pt x="117631" y="270271"/>
                </a:moveTo>
                <a:cubicBezTo>
                  <a:pt x="120925" y="269851"/>
                  <a:pt x="124384" y="270690"/>
                  <a:pt x="127233" y="272879"/>
                </a:cubicBezTo>
                <a:lnTo>
                  <a:pt x="145840" y="287180"/>
                </a:lnTo>
                <a:cubicBezTo>
                  <a:pt x="151490" y="291558"/>
                  <a:pt x="152562" y="299681"/>
                  <a:pt x="148178" y="305373"/>
                </a:cubicBezTo>
                <a:lnTo>
                  <a:pt x="98446" y="369825"/>
                </a:lnTo>
                <a:cubicBezTo>
                  <a:pt x="94062" y="375467"/>
                  <a:pt x="85928" y="376537"/>
                  <a:pt x="80229" y="372159"/>
                </a:cubicBezTo>
                <a:lnTo>
                  <a:pt x="61622" y="357858"/>
                </a:lnTo>
                <a:cubicBezTo>
                  <a:pt x="55972" y="353480"/>
                  <a:pt x="54900" y="345357"/>
                  <a:pt x="59284" y="339666"/>
                </a:cubicBezTo>
                <a:lnTo>
                  <a:pt x="109016" y="275214"/>
                </a:lnTo>
                <a:cubicBezTo>
                  <a:pt x="111208" y="272368"/>
                  <a:pt x="114338" y="270690"/>
                  <a:pt x="117631" y="270271"/>
                </a:cubicBezTo>
                <a:close/>
                <a:moveTo>
                  <a:pt x="291043" y="269701"/>
                </a:moveTo>
                <a:lnTo>
                  <a:pt x="314500" y="269701"/>
                </a:lnTo>
                <a:cubicBezTo>
                  <a:pt x="321654" y="269701"/>
                  <a:pt x="327494" y="275491"/>
                  <a:pt x="327494" y="282643"/>
                </a:cubicBezTo>
                <a:lnTo>
                  <a:pt x="327494" y="364041"/>
                </a:lnTo>
                <a:cubicBezTo>
                  <a:pt x="327494" y="371193"/>
                  <a:pt x="321654" y="377031"/>
                  <a:pt x="314500" y="377031"/>
                </a:cubicBezTo>
                <a:lnTo>
                  <a:pt x="291043" y="377031"/>
                </a:lnTo>
                <a:cubicBezTo>
                  <a:pt x="283889" y="377031"/>
                  <a:pt x="278098" y="371193"/>
                  <a:pt x="278098" y="364041"/>
                </a:cubicBezTo>
                <a:lnTo>
                  <a:pt x="278098" y="282643"/>
                </a:lnTo>
                <a:cubicBezTo>
                  <a:pt x="278098" y="275491"/>
                  <a:pt x="283889" y="269701"/>
                  <a:pt x="291043" y="269701"/>
                </a:cubicBezTo>
                <a:close/>
                <a:moveTo>
                  <a:pt x="556549" y="130969"/>
                </a:moveTo>
                <a:lnTo>
                  <a:pt x="595489" y="130969"/>
                </a:lnTo>
                <a:cubicBezTo>
                  <a:pt x="602693" y="130969"/>
                  <a:pt x="608485" y="136758"/>
                  <a:pt x="608485" y="143909"/>
                </a:cubicBezTo>
                <a:lnTo>
                  <a:pt x="608485" y="236672"/>
                </a:lnTo>
                <a:cubicBezTo>
                  <a:pt x="608485" y="243823"/>
                  <a:pt x="602693" y="249660"/>
                  <a:pt x="595489" y="249660"/>
                </a:cubicBezTo>
                <a:lnTo>
                  <a:pt x="556549" y="249660"/>
                </a:lnTo>
                <a:close/>
                <a:moveTo>
                  <a:pt x="12996" y="130969"/>
                </a:moveTo>
                <a:lnTo>
                  <a:pt x="51936" y="130969"/>
                </a:lnTo>
                <a:lnTo>
                  <a:pt x="51936" y="249660"/>
                </a:lnTo>
                <a:lnTo>
                  <a:pt x="12996" y="249660"/>
                </a:lnTo>
                <a:cubicBezTo>
                  <a:pt x="5792" y="249660"/>
                  <a:pt x="0" y="243823"/>
                  <a:pt x="0" y="236672"/>
                </a:cubicBezTo>
                <a:lnTo>
                  <a:pt x="0" y="143909"/>
                </a:lnTo>
                <a:cubicBezTo>
                  <a:pt x="0" y="136758"/>
                  <a:pt x="5792" y="130969"/>
                  <a:pt x="12996" y="130969"/>
                </a:cubicBezTo>
                <a:close/>
                <a:moveTo>
                  <a:pt x="79386" y="130193"/>
                </a:moveTo>
                <a:lnTo>
                  <a:pt x="527405" y="130193"/>
                </a:lnTo>
                <a:lnTo>
                  <a:pt x="527405" y="248813"/>
                </a:lnTo>
                <a:lnTo>
                  <a:pt x="79386" y="248813"/>
                </a:lnTo>
                <a:close/>
                <a:moveTo>
                  <a:pt x="516960" y="2281"/>
                </a:moveTo>
                <a:cubicBezTo>
                  <a:pt x="520254" y="1855"/>
                  <a:pt x="523712" y="2682"/>
                  <a:pt x="526562" y="4869"/>
                </a:cubicBezTo>
                <a:lnTo>
                  <a:pt x="545169" y="19161"/>
                </a:lnTo>
                <a:cubicBezTo>
                  <a:pt x="550819" y="23536"/>
                  <a:pt x="551891" y="31654"/>
                  <a:pt x="547507" y="37341"/>
                </a:cubicBezTo>
                <a:lnTo>
                  <a:pt x="497775" y="101751"/>
                </a:lnTo>
                <a:cubicBezTo>
                  <a:pt x="493391" y="107438"/>
                  <a:pt x="485257" y="108459"/>
                  <a:pt x="479558" y="104084"/>
                </a:cubicBezTo>
                <a:lnTo>
                  <a:pt x="460951" y="89793"/>
                </a:lnTo>
                <a:cubicBezTo>
                  <a:pt x="455301" y="85418"/>
                  <a:pt x="454229" y="77300"/>
                  <a:pt x="458613" y="71612"/>
                </a:cubicBezTo>
                <a:lnTo>
                  <a:pt x="508345" y="7203"/>
                </a:lnTo>
                <a:cubicBezTo>
                  <a:pt x="510537" y="4383"/>
                  <a:pt x="513666" y="2706"/>
                  <a:pt x="516960" y="2281"/>
                </a:cubicBezTo>
                <a:close/>
                <a:moveTo>
                  <a:pt x="89812" y="2281"/>
                </a:moveTo>
                <a:cubicBezTo>
                  <a:pt x="93112" y="2706"/>
                  <a:pt x="96254" y="4383"/>
                  <a:pt x="98446" y="7203"/>
                </a:cubicBezTo>
                <a:lnTo>
                  <a:pt x="148178" y="71612"/>
                </a:lnTo>
                <a:cubicBezTo>
                  <a:pt x="152562" y="77300"/>
                  <a:pt x="151490" y="85418"/>
                  <a:pt x="145840" y="89793"/>
                </a:cubicBezTo>
                <a:lnTo>
                  <a:pt x="127233" y="104084"/>
                </a:lnTo>
                <a:cubicBezTo>
                  <a:pt x="121534" y="108459"/>
                  <a:pt x="113400" y="107438"/>
                  <a:pt x="109016" y="101751"/>
                </a:cubicBezTo>
                <a:lnTo>
                  <a:pt x="59284" y="37341"/>
                </a:lnTo>
                <a:cubicBezTo>
                  <a:pt x="54900" y="31654"/>
                  <a:pt x="55972" y="23536"/>
                  <a:pt x="61622" y="19161"/>
                </a:cubicBezTo>
                <a:lnTo>
                  <a:pt x="80229" y="4869"/>
                </a:lnTo>
                <a:cubicBezTo>
                  <a:pt x="83054" y="2682"/>
                  <a:pt x="86512" y="1855"/>
                  <a:pt x="89812" y="2281"/>
                </a:cubicBezTo>
                <a:close/>
                <a:moveTo>
                  <a:pt x="291043" y="0"/>
                </a:moveTo>
                <a:lnTo>
                  <a:pt x="314500" y="0"/>
                </a:lnTo>
                <a:cubicBezTo>
                  <a:pt x="321654" y="0"/>
                  <a:pt x="327494" y="5835"/>
                  <a:pt x="327494" y="12982"/>
                </a:cubicBezTo>
                <a:lnTo>
                  <a:pt x="327494" y="94277"/>
                </a:lnTo>
                <a:cubicBezTo>
                  <a:pt x="327494" y="101473"/>
                  <a:pt x="321654" y="107259"/>
                  <a:pt x="314500" y="107259"/>
                </a:cubicBezTo>
                <a:lnTo>
                  <a:pt x="291043" y="107259"/>
                </a:lnTo>
                <a:cubicBezTo>
                  <a:pt x="283889" y="107259"/>
                  <a:pt x="278098" y="101473"/>
                  <a:pt x="278098" y="94277"/>
                </a:cubicBezTo>
                <a:lnTo>
                  <a:pt x="278098" y="12982"/>
                </a:lnTo>
                <a:cubicBezTo>
                  <a:pt x="278098" y="5835"/>
                  <a:pt x="283889" y="0"/>
                  <a:pt x="2910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99385" y="2067560"/>
            <a:ext cx="3872230" cy="28270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930" y="2067560"/>
            <a:ext cx="5031740" cy="282321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930" y="2067560"/>
            <a:ext cx="5525135" cy="28238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05" y="2067560"/>
            <a:ext cx="7132320" cy="284099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2771140" y="2915285"/>
            <a:ext cx="5554980" cy="448310"/>
            <a:chOff x="4251" y="4591"/>
            <a:chExt cx="8748" cy="706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4251" y="4591"/>
              <a:ext cx="8749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4251" y="5297"/>
              <a:ext cx="8749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矩形 20"/>
            <p:cNvSpPr/>
            <p:nvPr/>
          </p:nvSpPr>
          <p:spPr>
            <a:xfrm>
              <a:off x="4251" y="4617"/>
              <a:ext cx="8597" cy="680"/>
            </a:xfrm>
            <a:prstGeom prst="rect">
              <a:avLst/>
            </a:prstGeom>
            <a:solidFill>
              <a:srgbClr val="C0000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182370" y="3075305"/>
            <a:ext cx="6932930" cy="120650"/>
            <a:chOff x="2202" y="4861"/>
            <a:chExt cx="10918" cy="190"/>
          </a:xfrm>
        </p:grpSpPr>
        <p:sp>
          <p:nvSpPr>
            <p:cNvPr id="29" name="矩形 28"/>
            <p:cNvSpPr/>
            <p:nvPr/>
          </p:nvSpPr>
          <p:spPr>
            <a:xfrm rot="20100000">
              <a:off x="9249" y="4905"/>
              <a:ext cx="1458" cy="13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 rot="1800000">
              <a:off x="10531" y="4887"/>
              <a:ext cx="1351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 rot="20100000">
              <a:off x="11662" y="4882"/>
              <a:ext cx="1458" cy="13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 rot="20100000">
              <a:off x="2202" y="4861"/>
              <a:ext cx="1458" cy="13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 rot="20100000">
              <a:off x="4551" y="4921"/>
              <a:ext cx="1458" cy="13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 rot="1800000">
              <a:off x="3393" y="4894"/>
              <a:ext cx="1458" cy="13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/>
          </p:nvSpPr>
          <p:spPr>
            <a:xfrm rot="1800000">
              <a:off x="5789" y="4896"/>
              <a:ext cx="1351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 rot="20100000">
              <a:off x="6900" y="4894"/>
              <a:ext cx="1458" cy="13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/>
          </p:nvSpPr>
          <p:spPr>
            <a:xfrm rot="1800000">
              <a:off x="8160" y="4866"/>
              <a:ext cx="1351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39" name="圆角右箭头 38"/>
          <p:cNvSpPr/>
          <p:nvPr/>
        </p:nvSpPr>
        <p:spPr>
          <a:xfrm>
            <a:off x="5852160" y="744855"/>
            <a:ext cx="1159510" cy="1215390"/>
          </a:xfrm>
          <a:prstGeom prst="bentArrow">
            <a:avLst>
              <a:gd name="adj1" fmla="val 18455"/>
              <a:gd name="adj2" fmla="val 24072"/>
              <a:gd name="adj3" fmla="val 21305"/>
              <a:gd name="adj4" fmla="val 4375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0" name="直角上箭头 39"/>
          <p:cNvSpPr/>
          <p:nvPr/>
        </p:nvSpPr>
        <p:spPr>
          <a:xfrm rot="5400000" flipH="1">
            <a:off x="7372350" y="772795"/>
            <a:ext cx="1159510" cy="1215390"/>
          </a:xfrm>
          <a:prstGeom prst="bentUpArrow">
            <a:avLst>
              <a:gd name="adj1" fmla="val 17415"/>
              <a:gd name="adj2" fmla="val 24616"/>
              <a:gd name="adj3" fmla="val 2426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1" name="直接连接符 40"/>
          <p:cNvCxnSpPr/>
          <p:nvPr/>
        </p:nvCxnSpPr>
        <p:spPr>
          <a:xfrm flipV="1">
            <a:off x="5958840" y="1059815"/>
            <a:ext cx="53340" cy="90043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 flipH="1">
            <a:off x="6012180" y="915670"/>
            <a:ext cx="791845" cy="14351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 flipV="1">
            <a:off x="7385050" y="988060"/>
            <a:ext cx="53340" cy="90043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H="1" flipV="1">
            <a:off x="7438390" y="987425"/>
            <a:ext cx="86360" cy="93662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接连接符 46"/>
          <p:cNvCxnSpPr>
            <a:endCxn id="40" idx="3"/>
          </p:cNvCxnSpPr>
          <p:nvPr/>
        </p:nvCxnSpPr>
        <p:spPr>
          <a:xfrm flipH="1" flipV="1">
            <a:off x="7344410" y="1472565"/>
            <a:ext cx="180340" cy="45148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直接连接符 47"/>
          <p:cNvCxnSpPr>
            <a:stCxn id="40" idx="3"/>
          </p:cNvCxnSpPr>
          <p:nvPr/>
        </p:nvCxnSpPr>
        <p:spPr>
          <a:xfrm flipV="1">
            <a:off x="7344410" y="988060"/>
            <a:ext cx="180340" cy="48450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7524750" y="988060"/>
            <a:ext cx="71755" cy="2159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 flipV="1">
            <a:off x="7596505" y="988060"/>
            <a:ext cx="71755" cy="2159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7668260" y="988060"/>
            <a:ext cx="72390" cy="2159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文本框 52"/>
          <p:cNvSpPr txBox="1"/>
          <p:nvPr/>
        </p:nvSpPr>
        <p:spPr>
          <a:xfrm>
            <a:off x="6228080" y="1402080"/>
            <a:ext cx="5581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可以弯曲</a:t>
            </a:r>
            <a:endParaRPr lang="zh-CN" altLang="en-US" sz="14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7668260" y="1275715"/>
            <a:ext cx="55816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不要弯折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断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</a:t>
            </a:r>
            <a:endParaRPr lang="en-US" altLang="zh-CN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animBg="1"/>
      <p:bldP spid="53" grpId="0"/>
      <p:bldP spid="53" grpId="1"/>
      <p:bldP spid="54" grpId="0"/>
      <p:bldP spid="54" grpId="1"/>
      <p:bldP spid="40" grpId="0" bldLvl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40640" y="21853"/>
            <a:ext cx="640356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认识设备</a:t>
            </a:r>
            <a:r>
              <a:rPr lang="en-US" altLang="zh-CN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光纤</a:t>
            </a:r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400" b="1" spc="200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zh-CN" altLang="en-US" sz="2400" b="1" spc="200" noProof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5696" y="1148400"/>
            <a:ext cx="6552381" cy="19619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12115" y="1561465"/>
            <a:ext cx="11353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光纤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头</a:t>
            </a:r>
            <a:endParaRPr lang="en-US" altLang="zh-CN" sz="20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47664" y="3110305"/>
            <a:ext cx="22381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FC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型连接器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圆头金属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53198" y="3110305"/>
            <a:ext cx="2247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型连接器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方形塑料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265037" y="3103762"/>
            <a:ext cx="20865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LC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型连接器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小方头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774164" y="3392602"/>
            <a:ext cx="2311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外壳呈矩形，紧固方式是采 用插拔销闩式。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4499352" y="4012034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主流</a:t>
            </a:r>
            <a:endParaRPr lang="zh-CN" altLang="en-US" sz="3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camera-white-balance-fluorescent-light_61361"/>
          <p:cNvSpPr/>
          <p:nvPr/>
        </p:nvSpPr>
        <p:spPr>
          <a:xfrm>
            <a:off x="539707" y="1148423"/>
            <a:ext cx="609685" cy="377774"/>
          </a:xfrm>
          <a:custGeom>
            <a:avLst/>
            <a:gdLst>
              <a:gd name="connsiteX0" fmla="*/ 489160 w 608485"/>
              <a:gd name="connsiteY0" fmla="*/ 270271 h 377031"/>
              <a:gd name="connsiteX1" fmla="*/ 497775 w 608485"/>
              <a:gd name="connsiteY1" fmla="*/ 275214 h 377031"/>
              <a:gd name="connsiteX2" fmla="*/ 547507 w 608485"/>
              <a:gd name="connsiteY2" fmla="*/ 339666 h 377031"/>
              <a:gd name="connsiteX3" fmla="*/ 545169 w 608485"/>
              <a:gd name="connsiteY3" fmla="*/ 357858 h 377031"/>
              <a:gd name="connsiteX4" fmla="*/ 526562 w 608485"/>
              <a:gd name="connsiteY4" fmla="*/ 372159 h 377031"/>
              <a:gd name="connsiteX5" fmla="*/ 508345 w 608485"/>
              <a:gd name="connsiteY5" fmla="*/ 369825 h 377031"/>
              <a:gd name="connsiteX6" fmla="*/ 458613 w 608485"/>
              <a:gd name="connsiteY6" fmla="*/ 305373 h 377031"/>
              <a:gd name="connsiteX7" fmla="*/ 460951 w 608485"/>
              <a:gd name="connsiteY7" fmla="*/ 287180 h 377031"/>
              <a:gd name="connsiteX8" fmla="*/ 479558 w 608485"/>
              <a:gd name="connsiteY8" fmla="*/ 272879 h 377031"/>
              <a:gd name="connsiteX9" fmla="*/ 489160 w 608485"/>
              <a:gd name="connsiteY9" fmla="*/ 270271 h 377031"/>
              <a:gd name="connsiteX10" fmla="*/ 117631 w 608485"/>
              <a:gd name="connsiteY10" fmla="*/ 270271 h 377031"/>
              <a:gd name="connsiteX11" fmla="*/ 127233 w 608485"/>
              <a:gd name="connsiteY11" fmla="*/ 272879 h 377031"/>
              <a:gd name="connsiteX12" fmla="*/ 145840 w 608485"/>
              <a:gd name="connsiteY12" fmla="*/ 287180 h 377031"/>
              <a:gd name="connsiteX13" fmla="*/ 148178 w 608485"/>
              <a:gd name="connsiteY13" fmla="*/ 305373 h 377031"/>
              <a:gd name="connsiteX14" fmla="*/ 98446 w 608485"/>
              <a:gd name="connsiteY14" fmla="*/ 369825 h 377031"/>
              <a:gd name="connsiteX15" fmla="*/ 80229 w 608485"/>
              <a:gd name="connsiteY15" fmla="*/ 372159 h 377031"/>
              <a:gd name="connsiteX16" fmla="*/ 61622 w 608485"/>
              <a:gd name="connsiteY16" fmla="*/ 357858 h 377031"/>
              <a:gd name="connsiteX17" fmla="*/ 59284 w 608485"/>
              <a:gd name="connsiteY17" fmla="*/ 339666 h 377031"/>
              <a:gd name="connsiteX18" fmla="*/ 109016 w 608485"/>
              <a:gd name="connsiteY18" fmla="*/ 275214 h 377031"/>
              <a:gd name="connsiteX19" fmla="*/ 117631 w 608485"/>
              <a:gd name="connsiteY19" fmla="*/ 270271 h 377031"/>
              <a:gd name="connsiteX20" fmla="*/ 291043 w 608485"/>
              <a:gd name="connsiteY20" fmla="*/ 269701 h 377031"/>
              <a:gd name="connsiteX21" fmla="*/ 314500 w 608485"/>
              <a:gd name="connsiteY21" fmla="*/ 269701 h 377031"/>
              <a:gd name="connsiteX22" fmla="*/ 327494 w 608485"/>
              <a:gd name="connsiteY22" fmla="*/ 282643 h 377031"/>
              <a:gd name="connsiteX23" fmla="*/ 327494 w 608485"/>
              <a:gd name="connsiteY23" fmla="*/ 364041 h 377031"/>
              <a:gd name="connsiteX24" fmla="*/ 314500 w 608485"/>
              <a:gd name="connsiteY24" fmla="*/ 377031 h 377031"/>
              <a:gd name="connsiteX25" fmla="*/ 291043 w 608485"/>
              <a:gd name="connsiteY25" fmla="*/ 377031 h 377031"/>
              <a:gd name="connsiteX26" fmla="*/ 278098 w 608485"/>
              <a:gd name="connsiteY26" fmla="*/ 364041 h 377031"/>
              <a:gd name="connsiteX27" fmla="*/ 278098 w 608485"/>
              <a:gd name="connsiteY27" fmla="*/ 282643 h 377031"/>
              <a:gd name="connsiteX28" fmla="*/ 291043 w 608485"/>
              <a:gd name="connsiteY28" fmla="*/ 269701 h 377031"/>
              <a:gd name="connsiteX29" fmla="*/ 556549 w 608485"/>
              <a:gd name="connsiteY29" fmla="*/ 130969 h 377031"/>
              <a:gd name="connsiteX30" fmla="*/ 595489 w 608485"/>
              <a:gd name="connsiteY30" fmla="*/ 130969 h 377031"/>
              <a:gd name="connsiteX31" fmla="*/ 608485 w 608485"/>
              <a:gd name="connsiteY31" fmla="*/ 143909 h 377031"/>
              <a:gd name="connsiteX32" fmla="*/ 608485 w 608485"/>
              <a:gd name="connsiteY32" fmla="*/ 236672 h 377031"/>
              <a:gd name="connsiteX33" fmla="*/ 595489 w 608485"/>
              <a:gd name="connsiteY33" fmla="*/ 249660 h 377031"/>
              <a:gd name="connsiteX34" fmla="*/ 556549 w 608485"/>
              <a:gd name="connsiteY34" fmla="*/ 249660 h 377031"/>
              <a:gd name="connsiteX35" fmla="*/ 12996 w 608485"/>
              <a:gd name="connsiteY35" fmla="*/ 130969 h 377031"/>
              <a:gd name="connsiteX36" fmla="*/ 51936 w 608485"/>
              <a:gd name="connsiteY36" fmla="*/ 130969 h 377031"/>
              <a:gd name="connsiteX37" fmla="*/ 51936 w 608485"/>
              <a:gd name="connsiteY37" fmla="*/ 249660 h 377031"/>
              <a:gd name="connsiteX38" fmla="*/ 12996 w 608485"/>
              <a:gd name="connsiteY38" fmla="*/ 249660 h 377031"/>
              <a:gd name="connsiteX39" fmla="*/ 0 w 608485"/>
              <a:gd name="connsiteY39" fmla="*/ 236672 h 377031"/>
              <a:gd name="connsiteX40" fmla="*/ 0 w 608485"/>
              <a:gd name="connsiteY40" fmla="*/ 143909 h 377031"/>
              <a:gd name="connsiteX41" fmla="*/ 12996 w 608485"/>
              <a:gd name="connsiteY41" fmla="*/ 130969 h 377031"/>
              <a:gd name="connsiteX42" fmla="*/ 79386 w 608485"/>
              <a:gd name="connsiteY42" fmla="*/ 130193 h 377031"/>
              <a:gd name="connsiteX43" fmla="*/ 527405 w 608485"/>
              <a:gd name="connsiteY43" fmla="*/ 130193 h 377031"/>
              <a:gd name="connsiteX44" fmla="*/ 527405 w 608485"/>
              <a:gd name="connsiteY44" fmla="*/ 248813 h 377031"/>
              <a:gd name="connsiteX45" fmla="*/ 79386 w 608485"/>
              <a:gd name="connsiteY45" fmla="*/ 248813 h 377031"/>
              <a:gd name="connsiteX46" fmla="*/ 516960 w 608485"/>
              <a:gd name="connsiteY46" fmla="*/ 2281 h 377031"/>
              <a:gd name="connsiteX47" fmla="*/ 526562 w 608485"/>
              <a:gd name="connsiteY47" fmla="*/ 4869 h 377031"/>
              <a:gd name="connsiteX48" fmla="*/ 545169 w 608485"/>
              <a:gd name="connsiteY48" fmla="*/ 19161 h 377031"/>
              <a:gd name="connsiteX49" fmla="*/ 547507 w 608485"/>
              <a:gd name="connsiteY49" fmla="*/ 37341 h 377031"/>
              <a:gd name="connsiteX50" fmla="*/ 497775 w 608485"/>
              <a:gd name="connsiteY50" fmla="*/ 101751 h 377031"/>
              <a:gd name="connsiteX51" fmla="*/ 479558 w 608485"/>
              <a:gd name="connsiteY51" fmla="*/ 104084 h 377031"/>
              <a:gd name="connsiteX52" fmla="*/ 460951 w 608485"/>
              <a:gd name="connsiteY52" fmla="*/ 89793 h 377031"/>
              <a:gd name="connsiteX53" fmla="*/ 458613 w 608485"/>
              <a:gd name="connsiteY53" fmla="*/ 71612 h 377031"/>
              <a:gd name="connsiteX54" fmla="*/ 508345 w 608485"/>
              <a:gd name="connsiteY54" fmla="*/ 7203 h 377031"/>
              <a:gd name="connsiteX55" fmla="*/ 516960 w 608485"/>
              <a:gd name="connsiteY55" fmla="*/ 2281 h 377031"/>
              <a:gd name="connsiteX56" fmla="*/ 89812 w 608485"/>
              <a:gd name="connsiteY56" fmla="*/ 2281 h 377031"/>
              <a:gd name="connsiteX57" fmla="*/ 98446 w 608485"/>
              <a:gd name="connsiteY57" fmla="*/ 7203 h 377031"/>
              <a:gd name="connsiteX58" fmla="*/ 148178 w 608485"/>
              <a:gd name="connsiteY58" fmla="*/ 71612 h 377031"/>
              <a:gd name="connsiteX59" fmla="*/ 145840 w 608485"/>
              <a:gd name="connsiteY59" fmla="*/ 89793 h 377031"/>
              <a:gd name="connsiteX60" fmla="*/ 127233 w 608485"/>
              <a:gd name="connsiteY60" fmla="*/ 104084 h 377031"/>
              <a:gd name="connsiteX61" fmla="*/ 109016 w 608485"/>
              <a:gd name="connsiteY61" fmla="*/ 101751 h 377031"/>
              <a:gd name="connsiteX62" fmla="*/ 59284 w 608485"/>
              <a:gd name="connsiteY62" fmla="*/ 37341 h 377031"/>
              <a:gd name="connsiteX63" fmla="*/ 61622 w 608485"/>
              <a:gd name="connsiteY63" fmla="*/ 19161 h 377031"/>
              <a:gd name="connsiteX64" fmla="*/ 80229 w 608485"/>
              <a:gd name="connsiteY64" fmla="*/ 4869 h 377031"/>
              <a:gd name="connsiteX65" fmla="*/ 89812 w 608485"/>
              <a:gd name="connsiteY65" fmla="*/ 2281 h 377031"/>
              <a:gd name="connsiteX66" fmla="*/ 291043 w 608485"/>
              <a:gd name="connsiteY66" fmla="*/ 0 h 377031"/>
              <a:gd name="connsiteX67" fmla="*/ 314500 w 608485"/>
              <a:gd name="connsiteY67" fmla="*/ 0 h 377031"/>
              <a:gd name="connsiteX68" fmla="*/ 327494 w 608485"/>
              <a:gd name="connsiteY68" fmla="*/ 12982 h 377031"/>
              <a:gd name="connsiteX69" fmla="*/ 327494 w 608485"/>
              <a:gd name="connsiteY69" fmla="*/ 94277 h 377031"/>
              <a:gd name="connsiteX70" fmla="*/ 314500 w 608485"/>
              <a:gd name="connsiteY70" fmla="*/ 107259 h 377031"/>
              <a:gd name="connsiteX71" fmla="*/ 291043 w 608485"/>
              <a:gd name="connsiteY71" fmla="*/ 107259 h 377031"/>
              <a:gd name="connsiteX72" fmla="*/ 278098 w 608485"/>
              <a:gd name="connsiteY72" fmla="*/ 94277 h 377031"/>
              <a:gd name="connsiteX73" fmla="*/ 278098 w 608485"/>
              <a:gd name="connsiteY73" fmla="*/ 12982 h 377031"/>
              <a:gd name="connsiteX74" fmla="*/ 291043 w 608485"/>
              <a:gd name="connsiteY74" fmla="*/ 0 h 377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608485" h="377031">
                <a:moveTo>
                  <a:pt x="489160" y="270271"/>
                </a:moveTo>
                <a:cubicBezTo>
                  <a:pt x="492454" y="270690"/>
                  <a:pt x="495583" y="272368"/>
                  <a:pt x="497775" y="275214"/>
                </a:cubicBezTo>
                <a:lnTo>
                  <a:pt x="547507" y="339666"/>
                </a:lnTo>
                <a:cubicBezTo>
                  <a:pt x="551891" y="345357"/>
                  <a:pt x="550819" y="353480"/>
                  <a:pt x="545169" y="357858"/>
                </a:cubicBezTo>
                <a:lnTo>
                  <a:pt x="526562" y="372159"/>
                </a:lnTo>
                <a:cubicBezTo>
                  <a:pt x="520863" y="376537"/>
                  <a:pt x="512729" y="375467"/>
                  <a:pt x="508345" y="369825"/>
                </a:cubicBezTo>
                <a:lnTo>
                  <a:pt x="458613" y="305373"/>
                </a:lnTo>
                <a:cubicBezTo>
                  <a:pt x="454229" y="299681"/>
                  <a:pt x="455301" y="291558"/>
                  <a:pt x="460951" y="287180"/>
                </a:cubicBezTo>
                <a:lnTo>
                  <a:pt x="479558" y="272879"/>
                </a:lnTo>
                <a:cubicBezTo>
                  <a:pt x="482408" y="270690"/>
                  <a:pt x="485866" y="269851"/>
                  <a:pt x="489160" y="270271"/>
                </a:cubicBezTo>
                <a:close/>
                <a:moveTo>
                  <a:pt x="117631" y="270271"/>
                </a:moveTo>
                <a:cubicBezTo>
                  <a:pt x="120925" y="269851"/>
                  <a:pt x="124384" y="270690"/>
                  <a:pt x="127233" y="272879"/>
                </a:cubicBezTo>
                <a:lnTo>
                  <a:pt x="145840" y="287180"/>
                </a:lnTo>
                <a:cubicBezTo>
                  <a:pt x="151490" y="291558"/>
                  <a:pt x="152562" y="299681"/>
                  <a:pt x="148178" y="305373"/>
                </a:cubicBezTo>
                <a:lnTo>
                  <a:pt x="98446" y="369825"/>
                </a:lnTo>
                <a:cubicBezTo>
                  <a:pt x="94062" y="375467"/>
                  <a:pt x="85928" y="376537"/>
                  <a:pt x="80229" y="372159"/>
                </a:cubicBezTo>
                <a:lnTo>
                  <a:pt x="61622" y="357858"/>
                </a:lnTo>
                <a:cubicBezTo>
                  <a:pt x="55972" y="353480"/>
                  <a:pt x="54900" y="345357"/>
                  <a:pt x="59284" y="339666"/>
                </a:cubicBezTo>
                <a:lnTo>
                  <a:pt x="109016" y="275214"/>
                </a:lnTo>
                <a:cubicBezTo>
                  <a:pt x="111208" y="272368"/>
                  <a:pt x="114338" y="270690"/>
                  <a:pt x="117631" y="270271"/>
                </a:cubicBezTo>
                <a:close/>
                <a:moveTo>
                  <a:pt x="291043" y="269701"/>
                </a:moveTo>
                <a:lnTo>
                  <a:pt x="314500" y="269701"/>
                </a:lnTo>
                <a:cubicBezTo>
                  <a:pt x="321654" y="269701"/>
                  <a:pt x="327494" y="275491"/>
                  <a:pt x="327494" y="282643"/>
                </a:cubicBezTo>
                <a:lnTo>
                  <a:pt x="327494" y="364041"/>
                </a:lnTo>
                <a:cubicBezTo>
                  <a:pt x="327494" y="371193"/>
                  <a:pt x="321654" y="377031"/>
                  <a:pt x="314500" y="377031"/>
                </a:cubicBezTo>
                <a:lnTo>
                  <a:pt x="291043" y="377031"/>
                </a:lnTo>
                <a:cubicBezTo>
                  <a:pt x="283889" y="377031"/>
                  <a:pt x="278098" y="371193"/>
                  <a:pt x="278098" y="364041"/>
                </a:cubicBezTo>
                <a:lnTo>
                  <a:pt x="278098" y="282643"/>
                </a:lnTo>
                <a:cubicBezTo>
                  <a:pt x="278098" y="275491"/>
                  <a:pt x="283889" y="269701"/>
                  <a:pt x="291043" y="269701"/>
                </a:cubicBezTo>
                <a:close/>
                <a:moveTo>
                  <a:pt x="556549" y="130969"/>
                </a:moveTo>
                <a:lnTo>
                  <a:pt x="595489" y="130969"/>
                </a:lnTo>
                <a:cubicBezTo>
                  <a:pt x="602693" y="130969"/>
                  <a:pt x="608485" y="136758"/>
                  <a:pt x="608485" y="143909"/>
                </a:cubicBezTo>
                <a:lnTo>
                  <a:pt x="608485" y="236672"/>
                </a:lnTo>
                <a:cubicBezTo>
                  <a:pt x="608485" y="243823"/>
                  <a:pt x="602693" y="249660"/>
                  <a:pt x="595489" y="249660"/>
                </a:cubicBezTo>
                <a:lnTo>
                  <a:pt x="556549" y="249660"/>
                </a:lnTo>
                <a:close/>
                <a:moveTo>
                  <a:pt x="12996" y="130969"/>
                </a:moveTo>
                <a:lnTo>
                  <a:pt x="51936" y="130969"/>
                </a:lnTo>
                <a:lnTo>
                  <a:pt x="51936" y="249660"/>
                </a:lnTo>
                <a:lnTo>
                  <a:pt x="12996" y="249660"/>
                </a:lnTo>
                <a:cubicBezTo>
                  <a:pt x="5792" y="249660"/>
                  <a:pt x="0" y="243823"/>
                  <a:pt x="0" y="236672"/>
                </a:cubicBezTo>
                <a:lnTo>
                  <a:pt x="0" y="143909"/>
                </a:lnTo>
                <a:cubicBezTo>
                  <a:pt x="0" y="136758"/>
                  <a:pt x="5792" y="130969"/>
                  <a:pt x="12996" y="130969"/>
                </a:cubicBezTo>
                <a:close/>
                <a:moveTo>
                  <a:pt x="79386" y="130193"/>
                </a:moveTo>
                <a:lnTo>
                  <a:pt x="527405" y="130193"/>
                </a:lnTo>
                <a:lnTo>
                  <a:pt x="527405" y="248813"/>
                </a:lnTo>
                <a:lnTo>
                  <a:pt x="79386" y="248813"/>
                </a:lnTo>
                <a:close/>
                <a:moveTo>
                  <a:pt x="516960" y="2281"/>
                </a:moveTo>
                <a:cubicBezTo>
                  <a:pt x="520254" y="1855"/>
                  <a:pt x="523712" y="2682"/>
                  <a:pt x="526562" y="4869"/>
                </a:cubicBezTo>
                <a:lnTo>
                  <a:pt x="545169" y="19161"/>
                </a:lnTo>
                <a:cubicBezTo>
                  <a:pt x="550819" y="23536"/>
                  <a:pt x="551891" y="31654"/>
                  <a:pt x="547507" y="37341"/>
                </a:cubicBezTo>
                <a:lnTo>
                  <a:pt x="497775" y="101751"/>
                </a:lnTo>
                <a:cubicBezTo>
                  <a:pt x="493391" y="107438"/>
                  <a:pt x="485257" y="108459"/>
                  <a:pt x="479558" y="104084"/>
                </a:cubicBezTo>
                <a:lnTo>
                  <a:pt x="460951" y="89793"/>
                </a:lnTo>
                <a:cubicBezTo>
                  <a:pt x="455301" y="85418"/>
                  <a:pt x="454229" y="77300"/>
                  <a:pt x="458613" y="71612"/>
                </a:cubicBezTo>
                <a:lnTo>
                  <a:pt x="508345" y="7203"/>
                </a:lnTo>
                <a:cubicBezTo>
                  <a:pt x="510537" y="4383"/>
                  <a:pt x="513666" y="2706"/>
                  <a:pt x="516960" y="2281"/>
                </a:cubicBezTo>
                <a:close/>
                <a:moveTo>
                  <a:pt x="89812" y="2281"/>
                </a:moveTo>
                <a:cubicBezTo>
                  <a:pt x="93112" y="2706"/>
                  <a:pt x="96254" y="4383"/>
                  <a:pt x="98446" y="7203"/>
                </a:cubicBezTo>
                <a:lnTo>
                  <a:pt x="148178" y="71612"/>
                </a:lnTo>
                <a:cubicBezTo>
                  <a:pt x="152562" y="77300"/>
                  <a:pt x="151490" y="85418"/>
                  <a:pt x="145840" y="89793"/>
                </a:cubicBezTo>
                <a:lnTo>
                  <a:pt x="127233" y="104084"/>
                </a:lnTo>
                <a:cubicBezTo>
                  <a:pt x="121534" y="108459"/>
                  <a:pt x="113400" y="107438"/>
                  <a:pt x="109016" y="101751"/>
                </a:cubicBezTo>
                <a:lnTo>
                  <a:pt x="59284" y="37341"/>
                </a:lnTo>
                <a:cubicBezTo>
                  <a:pt x="54900" y="31654"/>
                  <a:pt x="55972" y="23536"/>
                  <a:pt x="61622" y="19161"/>
                </a:cubicBezTo>
                <a:lnTo>
                  <a:pt x="80229" y="4869"/>
                </a:lnTo>
                <a:cubicBezTo>
                  <a:pt x="83054" y="2682"/>
                  <a:pt x="86512" y="1855"/>
                  <a:pt x="89812" y="2281"/>
                </a:cubicBezTo>
                <a:close/>
                <a:moveTo>
                  <a:pt x="291043" y="0"/>
                </a:moveTo>
                <a:lnTo>
                  <a:pt x="314500" y="0"/>
                </a:lnTo>
                <a:cubicBezTo>
                  <a:pt x="321654" y="0"/>
                  <a:pt x="327494" y="5835"/>
                  <a:pt x="327494" y="12982"/>
                </a:cubicBezTo>
                <a:lnTo>
                  <a:pt x="327494" y="94277"/>
                </a:lnTo>
                <a:cubicBezTo>
                  <a:pt x="327494" y="101473"/>
                  <a:pt x="321654" y="107259"/>
                  <a:pt x="314500" y="107259"/>
                </a:cubicBezTo>
                <a:lnTo>
                  <a:pt x="291043" y="107259"/>
                </a:lnTo>
                <a:cubicBezTo>
                  <a:pt x="283889" y="107259"/>
                  <a:pt x="278098" y="101473"/>
                  <a:pt x="278098" y="94277"/>
                </a:cubicBezTo>
                <a:lnTo>
                  <a:pt x="278098" y="12982"/>
                </a:lnTo>
                <a:cubicBezTo>
                  <a:pt x="278098" y="5835"/>
                  <a:pt x="283889" y="0"/>
                  <a:pt x="2910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pinch_97262"/>
          <p:cNvSpPr/>
          <p:nvPr/>
        </p:nvSpPr>
        <p:spPr>
          <a:xfrm rot="420000">
            <a:off x="4911725" y="1824355"/>
            <a:ext cx="800100" cy="903605"/>
          </a:xfrm>
          <a:custGeom>
            <a:avLst/>
            <a:gdLst>
              <a:gd name="connsiteX0" fmla="*/ 304124 w 535192"/>
              <a:gd name="connsiteY0" fmla="*/ 545814 h 604754"/>
              <a:gd name="connsiteX1" fmla="*/ 304124 w 535192"/>
              <a:gd name="connsiteY1" fmla="*/ 579259 h 604754"/>
              <a:gd name="connsiteX2" fmla="*/ 509518 w 535192"/>
              <a:gd name="connsiteY2" fmla="*/ 579259 h 604754"/>
              <a:gd name="connsiteX3" fmla="*/ 509518 w 535192"/>
              <a:gd name="connsiteY3" fmla="*/ 545814 h 604754"/>
              <a:gd name="connsiteX4" fmla="*/ 65385 w 535192"/>
              <a:gd name="connsiteY4" fmla="*/ 258237 h 604754"/>
              <a:gd name="connsiteX5" fmla="*/ 74030 w 535192"/>
              <a:gd name="connsiteY5" fmla="*/ 258237 h 604754"/>
              <a:gd name="connsiteX6" fmla="*/ 104495 w 535192"/>
              <a:gd name="connsiteY6" fmla="*/ 274418 h 604754"/>
              <a:gd name="connsiteX7" fmla="*/ 108337 w 535192"/>
              <a:gd name="connsiteY7" fmla="*/ 286896 h 604754"/>
              <a:gd name="connsiteX8" fmla="*/ 100241 w 535192"/>
              <a:gd name="connsiteY8" fmla="*/ 291695 h 604754"/>
              <a:gd name="connsiteX9" fmla="*/ 95987 w 535192"/>
              <a:gd name="connsiteY9" fmla="*/ 290598 h 604754"/>
              <a:gd name="connsiteX10" fmla="*/ 69776 w 535192"/>
              <a:gd name="connsiteY10" fmla="*/ 276749 h 604754"/>
              <a:gd name="connsiteX11" fmla="*/ 43428 w 535192"/>
              <a:gd name="connsiteY11" fmla="*/ 290598 h 604754"/>
              <a:gd name="connsiteX12" fmla="*/ 31077 w 535192"/>
              <a:gd name="connsiteY12" fmla="*/ 286896 h 604754"/>
              <a:gd name="connsiteX13" fmla="*/ 34920 w 535192"/>
              <a:gd name="connsiteY13" fmla="*/ 274418 h 604754"/>
              <a:gd name="connsiteX14" fmla="*/ 43428 w 535192"/>
              <a:gd name="connsiteY14" fmla="*/ 176419 h 604754"/>
              <a:gd name="connsiteX15" fmla="*/ 69776 w 535192"/>
              <a:gd name="connsiteY15" fmla="*/ 190264 h 604754"/>
              <a:gd name="connsiteX16" fmla="*/ 95987 w 535192"/>
              <a:gd name="connsiteY16" fmla="*/ 176419 h 604754"/>
              <a:gd name="connsiteX17" fmla="*/ 108337 w 535192"/>
              <a:gd name="connsiteY17" fmla="*/ 180120 h 604754"/>
              <a:gd name="connsiteX18" fmla="*/ 104495 w 535192"/>
              <a:gd name="connsiteY18" fmla="*/ 192457 h 604754"/>
              <a:gd name="connsiteX19" fmla="*/ 74030 w 535192"/>
              <a:gd name="connsiteY19" fmla="*/ 208769 h 604754"/>
              <a:gd name="connsiteX20" fmla="*/ 69776 w 535192"/>
              <a:gd name="connsiteY20" fmla="*/ 209729 h 604754"/>
              <a:gd name="connsiteX21" fmla="*/ 65385 w 535192"/>
              <a:gd name="connsiteY21" fmla="*/ 208769 h 604754"/>
              <a:gd name="connsiteX22" fmla="*/ 34920 w 535192"/>
              <a:gd name="connsiteY22" fmla="*/ 192457 h 604754"/>
              <a:gd name="connsiteX23" fmla="*/ 31077 w 535192"/>
              <a:gd name="connsiteY23" fmla="*/ 180120 h 604754"/>
              <a:gd name="connsiteX24" fmla="*/ 43428 w 535192"/>
              <a:gd name="connsiteY24" fmla="*/ 176419 h 604754"/>
              <a:gd name="connsiteX25" fmla="*/ 246598 w 535192"/>
              <a:gd name="connsiteY25" fmla="*/ 144881 h 604754"/>
              <a:gd name="connsiteX26" fmla="*/ 242204 w 535192"/>
              <a:gd name="connsiteY26" fmla="*/ 147211 h 604754"/>
              <a:gd name="connsiteX27" fmla="*/ 217629 w 535192"/>
              <a:gd name="connsiteY27" fmla="*/ 154613 h 604754"/>
              <a:gd name="connsiteX28" fmla="*/ 275018 w 535192"/>
              <a:gd name="connsiteY28" fmla="*/ 199435 h 604754"/>
              <a:gd name="connsiteX29" fmla="*/ 279823 w 535192"/>
              <a:gd name="connsiteY29" fmla="*/ 208345 h 604754"/>
              <a:gd name="connsiteX30" fmla="*/ 291905 w 535192"/>
              <a:gd name="connsiteY30" fmla="*/ 334862 h 604754"/>
              <a:gd name="connsiteX31" fmla="*/ 307008 w 535192"/>
              <a:gd name="connsiteY31" fmla="*/ 293466 h 604754"/>
              <a:gd name="connsiteX32" fmla="*/ 270487 w 535192"/>
              <a:gd name="connsiteY32" fmla="*/ 163934 h 604754"/>
              <a:gd name="connsiteX33" fmla="*/ 210077 w 535192"/>
              <a:gd name="connsiteY33" fmla="*/ 115959 h 604754"/>
              <a:gd name="connsiteX34" fmla="*/ 145411 w 535192"/>
              <a:gd name="connsiteY34" fmla="*/ 135286 h 604754"/>
              <a:gd name="connsiteX35" fmla="*/ 163672 w 535192"/>
              <a:gd name="connsiteY35" fmla="*/ 143922 h 604754"/>
              <a:gd name="connsiteX36" fmla="*/ 222983 w 535192"/>
              <a:gd name="connsiteY36" fmla="*/ 126239 h 604754"/>
              <a:gd name="connsiteX37" fmla="*/ 299868 w 535192"/>
              <a:gd name="connsiteY37" fmla="*/ 26589 h 604754"/>
              <a:gd name="connsiteX38" fmla="*/ 283668 w 535192"/>
              <a:gd name="connsiteY38" fmla="*/ 30975 h 604754"/>
              <a:gd name="connsiteX39" fmla="*/ 381010 w 535192"/>
              <a:gd name="connsiteY39" fmla="*/ 105131 h 604754"/>
              <a:gd name="connsiteX40" fmla="*/ 413686 w 535192"/>
              <a:gd name="connsiteY40" fmla="*/ 154887 h 604754"/>
              <a:gd name="connsiteX41" fmla="*/ 405036 w 535192"/>
              <a:gd name="connsiteY41" fmla="*/ 170102 h 604754"/>
              <a:gd name="connsiteX42" fmla="*/ 404350 w 535192"/>
              <a:gd name="connsiteY42" fmla="*/ 170376 h 604754"/>
              <a:gd name="connsiteX43" fmla="*/ 388836 w 535192"/>
              <a:gd name="connsiteY43" fmla="*/ 161055 h 604754"/>
              <a:gd name="connsiteX44" fmla="*/ 365495 w 535192"/>
              <a:gd name="connsiteY44" fmla="*/ 125417 h 604754"/>
              <a:gd name="connsiteX45" fmla="*/ 250579 w 535192"/>
              <a:gd name="connsiteY45" fmla="*/ 37966 h 604754"/>
              <a:gd name="connsiteX46" fmla="*/ 244676 w 535192"/>
              <a:gd name="connsiteY46" fmla="*/ 34402 h 604754"/>
              <a:gd name="connsiteX47" fmla="*/ 229436 w 535192"/>
              <a:gd name="connsiteY47" fmla="*/ 33305 h 604754"/>
              <a:gd name="connsiteX48" fmla="*/ 85276 w 535192"/>
              <a:gd name="connsiteY48" fmla="*/ 77716 h 604754"/>
              <a:gd name="connsiteX49" fmla="*/ 71272 w 535192"/>
              <a:gd name="connsiteY49" fmla="*/ 88956 h 604754"/>
              <a:gd name="connsiteX50" fmla="*/ 69350 w 535192"/>
              <a:gd name="connsiteY50" fmla="*/ 106775 h 604754"/>
              <a:gd name="connsiteX51" fmla="*/ 80608 w 535192"/>
              <a:gd name="connsiteY51" fmla="*/ 120620 h 604754"/>
              <a:gd name="connsiteX52" fmla="*/ 98456 w 535192"/>
              <a:gd name="connsiteY52" fmla="*/ 122539 h 604754"/>
              <a:gd name="connsiteX53" fmla="*/ 209116 w 535192"/>
              <a:gd name="connsiteY53" fmla="*/ 89504 h 604754"/>
              <a:gd name="connsiteX54" fmla="*/ 220786 w 535192"/>
              <a:gd name="connsiteY54" fmla="*/ 91835 h 604754"/>
              <a:gd name="connsiteX55" fmla="*/ 286413 w 535192"/>
              <a:gd name="connsiteY55" fmla="*/ 143922 h 604754"/>
              <a:gd name="connsiteX56" fmla="*/ 332545 w 535192"/>
              <a:gd name="connsiteY56" fmla="*/ 294563 h 604754"/>
              <a:gd name="connsiteX57" fmla="*/ 235752 w 535192"/>
              <a:gd name="connsiteY57" fmla="*/ 389964 h 604754"/>
              <a:gd name="connsiteX58" fmla="*/ 199780 w 535192"/>
              <a:gd name="connsiteY58" fmla="*/ 384481 h 604754"/>
              <a:gd name="connsiteX59" fmla="*/ 199231 w 535192"/>
              <a:gd name="connsiteY59" fmla="*/ 384344 h 604754"/>
              <a:gd name="connsiteX60" fmla="*/ 64956 w 535192"/>
              <a:gd name="connsiteY60" fmla="*/ 339659 h 604754"/>
              <a:gd name="connsiteX61" fmla="*/ 41753 w 535192"/>
              <a:gd name="connsiteY61" fmla="*/ 341441 h 604754"/>
              <a:gd name="connsiteX62" fmla="*/ 26925 w 535192"/>
              <a:gd name="connsiteY62" fmla="*/ 359397 h 604754"/>
              <a:gd name="connsiteX63" fmla="*/ 41891 w 535192"/>
              <a:gd name="connsiteY63" fmla="*/ 394488 h 604754"/>
              <a:gd name="connsiteX64" fmla="*/ 287924 w 535192"/>
              <a:gd name="connsiteY64" fmla="*/ 520182 h 604754"/>
              <a:gd name="connsiteX65" fmla="*/ 507733 w 535192"/>
              <a:gd name="connsiteY65" fmla="*/ 520182 h 604754"/>
              <a:gd name="connsiteX66" fmla="*/ 504850 w 535192"/>
              <a:gd name="connsiteY66" fmla="*/ 499210 h 604754"/>
              <a:gd name="connsiteX67" fmla="*/ 457346 w 535192"/>
              <a:gd name="connsiteY67" fmla="*/ 153379 h 604754"/>
              <a:gd name="connsiteX68" fmla="*/ 435791 w 535192"/>
              <a:gd name="connsiteY68" fmla="*/ 116370 h 604754"/>
              <a:gd name="connsiteX69" fmla="*/ 326641 w 535192"/>
              <a:gd name="connsiteY69" fmla="*/ 32483 h 604754"/>
              <a:gd name="connsiteX70" fmla="*/ 326366 w 535192"/>
              <a:gd name="connsiteY70" fmla="*/ 32346 h 604754"/>
              <a:gd name="connsiteX71" fmla="*/ 299868 w 535192"/>
              <a:gd name="connsiteY71" fmla="*/ 26589 h 604754"/>
              <a:gd name="connsiteX72" fmla="*/ 319072 w 535192"/>
              <a:gd name="connsiteY72" fmla="*/ 1214 h 604754"/>
              <a:gd name="connsiteX73" fmla="*/ 342430 w 535192"/>
              <a:gd name="connsiteY73" fmla="*/ 12334 h 604754"/>
              <a:gd name="connsiteX74" fmla="*/ 451442 w 535192"/>
              <a:gd name="connsiteY74" fmla="*/ 96084 h 604754"/>
              <a:gd name="connsiteX75" fmla="*/ 482745 w 535192"/>
              <a:gd name="connsiteY75" fmla="*/ 149953 h 604754"/>
              <a:gd name="connsiteX76" fmla="*/ 535055 w 535192"/>
              <a:gd name="connsiteY76" fmla="*/ 531284 h 604754"/>
              <a:gd name="connsiteX77" fmla="*/ 535192 w 535192"/>
              <a:gd name="connsiteY77" fmla="*/ 532929 h 604754"/>
              <a:gd name="connsiteX78" fmla="*/ 535192 w 535192"/>
              <a:gd name="connsiteY78" fmla="*/ 592007 h 604754"/>
              <a:gd name="connsiteX79" fmla="*/ 522424 w 535192"/>
              <a:gd name="connsiteY79" fmla="*/ 604754 h 604754"/>
              <a:gd name="connsiteX80" fmla="*/ 291219 w 535192"/>
              <a:gd name="connsiteY80" fmla="*/ 604754 h 604754"/>
              <a:gd name="connsiteX81" fmla="*/ 278450 w 535192"/>
              <a:gd name="connsiteY81" fmla="*/ 592007 h 604754"/>
              <a:gd name="connsiteX82" fmla="*/ 278450 w 535192"/>
              <a:gd name="connsiteY82" fmla="*/ 544032 h 604754"/>
              <a:gd name="connsiteX83" fmla="*/ 30221 w 535192"/>
              <a:gd name="connsiteY83" fmla="*/ 417378 h 604754"/>
              <a:gd name="connsiteX84" fmla="*/ 2349 w 535192"/>
              <a:gd name="connsiteY84" fmla="*/ 351996 h 604754"/>
              <a:gd name="connsiteX85" fmla="*/ 29946 w 535192"/>
              <a:gd name="connsiteY85" fmla="*/ 318824 h 604754"/>
              <a:gd name="connsiteX86" fmla="*/ 73057 w 535192"/>
              <a:gd name="connsiteY86" fmla="*/ 315398 h 604754"/>
              <a:gd name="connsiteX87" fmla="*/ 208018 w 535192"/>
              <a:gd name="connsiteY87" fmla="*/ 360220 h 604754"/>
              <a:gd name="connsiteX88" fmla="*/ 208704 w 535192"/>
              <a:gd name="connsiteY88" fmla="*/ 360494 h 604754"/>
              <a:gd name="connsiteX89" fmla="*/ 234928 w 535192"/>
              <a:gd name="connsiteY89" fmla="*/ 364332 h 604754"/>
              <a:gd name="connsiteX90" fmla="*/ 268016 w 535192"/>
              <a:gd name="connsiteY90" fmla="*/ 355285 h 604754"/>
              <a:gd name="connsiteX91" fmla="*/ 254836 w 535192"/>
              <a:gd name="connsiteY91" fmla="*/ 216158 h 604754"/>
              <a:gd name="connsiteX92" fmla="*/ 187561 w 535192"/>
              <a:gd name="connsiteY92" fmla="*/ 163523 h 604754"/>
              <a:gd name="connsiteX93" fmla="*/ 170948 w 535192"/>
              <a:gd name="connsiteY93" fmla="*/ 168457 h 604754"/>
              <a:gd name="connsiteX94" fmla="*/ 159415 w 535192"/>
              <a:gd name="connsiteY94" fmla="*/ 170102 h 604754"/>
              <a:gd name="connsiteX95" fmla="*/ 120835 w 535192"/>
              <a:gd name="connsiteY95" fmla="*/ 142551 h 604754"/>
              <a:gd name="connsiteX96" fmla="*/ 105733 w 535192"/>
              <a:gd name="connsiteY96" fmla="*/ 147074 h 604754"/>
              <a:gd name="connsiteX97" fmla="*/ 44774 w 535192"/>
              <a:gd name="connsiteY97" fmla="*/ 114040 h 604754"/>
              <a:gd name="connsiteX98" fmla="*/ 48756 w 535192"/>
              <a:gd name="connsiteY98" fmla="*/ 76757 h 604754"/>
              <a:gd name="connsiteX99" fmla="*/ 77862 w 535192"/>
              <a:gd name="connsiteY99" fmla="*/ 53181 h 604754"/>
              <a:gd name="connsiteX100" fmla="*/ 222159 w 535192"/>
              <a:gd name="connsiteY100" fmla="*/ 8770 h 604754"/>
              <a:gd name="connsiteX101" fmla="*/ 222434 w 535192"/>
              <a:gd name="connsiteY101" fmla="*/ 8633 h 604754"/>
              <a:gd name="connsiteX102" fmla="*/ 256620 w 535192"/>
              <a:gd name="connsiteY102" fmla="*/ 11648 h 604754"/>
              <a:gd name="connsiteX103" fmla="*/ 293141 w 535192"/>
              <a:gd name="connsiteY103" fmla="*/ 1916 h 604754"/>
              <a:gd name="connsiteX104" fmla="*/ 319072 w 535192"/>
              <a:gd name="connsiteY104" fmla="*/ 1214 h 604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535192" h="604754">
                <a:moveTo>
                  <a:pt x="304124" y="545814"/>
                </a:moveTo>
                <a:lnTo>
                  <a:pt x="304124" y="579259"/>
                </a:lnTo>
                <a:lnTo>
                  <a:pt x="509518" y="579259"/>
                </a:lnTo>
                <a:lnTo>
                  <a:pt x="509518" y="545814"/>
                </a:lnTo>
                <a:close/>
                <a:moveTo>
                  <a:pt x="65385" y="258237"/>
                </a:moveTo>
                <a:cubicBezTo>
                  <a:pt x="68129" y="256866"/>
                  <a:pt x="71285" y="256866"/>
                  <a:pt x="74030" y="258237"/>
                </a:cubicBezTo>
                <a:lnTo>
                  <a:pt x="104495" y="274418"/>
                </a:lnTo>
                <a:cubicBezTo>
                  <a:pt x="109023" y="276886"/>
                  <a:pt x="110670" y="282371"/>
                  <a:pt x="108337" y="286896"/>
                </a:cubicBezTo>
                <a:cubicBezTo>
                  <a:pt x="106691" y="289912"/>
                  <a:pt x="103534" y="291695"/>
                  <a:pt x="100241" y="291695"/>
                </a:cubicBezTo>
                <a:cubicBezTo>
                  <a:pt x="98869" y="291695"/>
                  <a:pt x="97359" y="291421"/>
                  <a:pt x="95987" y="290598"/>
                </a:cubicBezTo>
                <a:lnTo>
                  <a:pt x="69776" y="276749"/>
                </a:lnTo>
                <a:lnTo>
                  <a:pt x="43428" y="290598"/>
                </a:lnTo>
                <a:cubicBezTo>
                  <a:pt x="39036" y="293066"/>
                  <a:pt x="33547" y="291284"/>
                  <a:pt x="31077" y="286896"/>
                </a:cubicBezTo>
                <a:cubicBezTo>
                  <a:pt x="28744" y="282371"/>
                  <a:pt x="30391" y="276886"/>
                  <a:pt x="34920" y="274418"/>
                </a:cubicBezTo>
                <a:close/>
                <a:moveTo>
                  <a:pt x="43428" y="176419"/>
                </a:moveTo>
                <a:lnTo>
                  <a:pt x="69776" y="190264"/>
                </a:lnTo>
                <a:lnTo>
                  <a:pt x="95987" y="176419"/>
                </a:lnTo>
                <a:cubicBezTo>
                  <a:pt x="100378" y="173952"/>
                  <a:pt x="106004" y="175734"/>
                  <a:pt x="108337" y="180120"/>
                </a:cubicBezTo>
                <a:cubicBezTo>
                  <a:pt x="110670" y="184644"/>
                  <a:pt x="109023" y="190127"/>
                  <a:pt x="104495" y="192457"/>
                </a:cubicBezTo>
                <a:lnTo>
                  <a:pt x="74030" y="208769"/>
                </a:lnTo>
                <a:cubicBezTo>
                  <a:pt x="72658" y="209455"/>
                  <a:pt x="71148" y="209729"/>
                  <a:pt x="69776" y="209729"/>
                </a:cubicBezTo>
                <a:cubicBezTo>
                  <a:pt x="68266" y="209729"/>
                  <a:pt x="66757" y="209455"/>
                  <a:pt x="65385" y="208769"/>
                </a:cubicBezTo>
                <a:lnTo>
                  <a:pt x="34920" y="192457"/>
                </a:lnTo>
                <a:cubicBezTo>
                  <a:pt x="30391" y="190127"/>
                  <a:pt x="28744" y="184644"/>
                  <a:pt x="31077" y="180120"/>
                </a:cubicBezTo>
                <a:cubicBezTo>
                  <a:pt x="33547" y="175734"/>
                  <a:pt x="39036" y="173952"/>
                  <a:pt x="43428" y="176419"/>
                </a:cubicBezTo>
                <a:close/>
                <a:moveTo>
                  <a:pt x="246598" y="144881"/>
                </a:moveTo>
                <a:cubicBezTo>
                  <a:pt x="245362" y="145978"/>
                  <a:pt x="243852" y="146800"/>
                  <a:pt x="242204" y="147211"/>
                </a:cubicBezTo>
                <a:lnTo>
                  <a:pt x="217629" y="154613"/>
                </a:lnTo>
                <a:lnTo>
                  <a:pt x="275018" y="199435"/>
                </a:lnTo>
                <a:cubicBezTo>
                  <a:pt x="277764" y="201628"/>
                  <a:pt x="279549" y="204781"/>
                  <a:pt x="279823" y="208345"/>
                </a:cubicBezTo>
                <a:lnTo>
                  <a:pt x="291905" y="334862"/>
                </a:lnTo>
                <a:cubicBezTo>
                  <a:pt x="300692" y="323211"/>
                  <a:pt x="306321" y="308955"/>
                  <a:pt x="307008" y="293466"/>
                </a:cubicBezTo>
                <a:cubicBezTo>
                  <a:pt x="308381" y="262488"/>
                  <a:pt x="285727" y="175996"/>
                  <a:pt x="270487" y="163934"/>
                </a:cubicBezTo>
                <a:close/>
                <a:moveTo>
                  <a:pt x="210077" y="115959"/>
                </a:moveTo>
                <a:lnTo>
                  <a:pt x="145411" y="135286"/>
                </a:lnTo>
                <a:cubicBezTo>
                  <a:pt x="148295" y="142277"/>
                  <a:pt x="156258" y="146115"/>
                  <a:pt x="163672" y="143922"/>
                </a:cubicBezTo>
                <a:lnTo>
                  <a:pt x="222983" y="126239"/>
                </a:lnTo>
                <a:close/>
                <a:moveTo>
                  <a:pt x="299868" y="26589"/>
                </a:moveTo>
                <a:lnTo>
                  <a:pt x="283668" y="30975"/>
                </a:lnTo>
                <a:lnTo>
                  <a:pt x="381010" y="105131"/>
                </a:lnTo>
                <a:cubicBezTo>
                  <a:pt x="397211" y="117467"/>
                  <a:pt x="408881" y="135149"/>
                  <a:pt x="413686" y="154887"/>
                </a:cubicBezTo>
                <a:cubicBezTo>
                  <a:pt x="415334" y="161467"/>
                  <a:pt x="411489" y="168183"/>
                  <a:pt x="405036" y="170102"/>
                </a:cubicBezTo>
                <a:cubicBezTo>
                  <a:pt x="404762" y="170239"/>
                  <a:pt x="404625" y="170239"/>
                  <a:pt x="404350" y="170376"/>
                </a:cubicBezTo>
                <a:cubicBezTo>
                  <a:pt x="397485" y="172021"/>
                  <a:pt x="390620" y="167909"/>
                  <a:pt x="388836" y="161055"/>
                </a:cubicBezTo>
                <a:cubicBezTo>
                  <a:pt x="385403" y="146937"/>
                  <a:pt x="377028" y="134190"/>
                  <a:pt x="365495" y="125417"/>
                </a:cubicBezTo>
                <a:lnTo>
                  <a:pt x="250579" y="37966"/>
                </a:lnTo>
                <a:cubicBezTo>
                  <a:pt x="248383" y="37280"/>
                  <a:pt x="246323" y="36047"/>
                  <a:pt x="244676" y="34402"/>
                </a:cubicBezTo>
                <a:cubicBezTo>
                  <a:pt x="240008" y="32346"/>
                  <a:pt x="234516" y="31935"/>
                  <a:pt x="229436" y="33305"/>
                </a:cubicBezTo>
                <a:lnTo>
                  <a:pt x="85276" y="77716"/>
                </a:lnTo>
                <a:cubicBezTo>
                  <a:pt x="79098" y="79498"/>
                  <a:pt x="74155" y="83473"/>
                  <a:pt x="71272" y="88956"/>
                </a:cubicBezTo>
                <a:cubicBezTo>
                  <a:pt x="68251" y="94439"/>
                  <a:pt x="67565" y="100744"/>
                  <a:pt x="69350" y="106775"/>
                </a:cubicBezTo>
                <a:cubicBezTo>
                  <a:pt x="71135" y="112806"/>
                  <a:pt x="75116" y="117741"/>
                  <a:pt x="80608" y="120620"/>
                </a:cubicBezTo>
                <a:cubicBezTo>
                  <a:pt x="86100" y="123635"/>
                  <a:pt x="92415" y="124320"/>
                  <a:pt x="98456" y="122539"/>
                </a:cubicBezTo>
                <a:lnTo>
                  <a:pt x="209116" y="89504"/>
                </a:lnTo>
                <a:cubicBezTo>
                  <a:pt x="213098" y="88408"/>
                  <a:pt x="217491" y="89230"/>
                  <a:pt x="220786" y="91835"/>
                </a:cubicBezTo>
                <a:lnTo>
                  <a:pt x="286413" y="143922"/>
                </a:lnTo>
                <a:cubicBezTo>
                  <a:pt x="312774" y="164619"/>
                  <a:pt x="333918" y="264544"/>
                  <a:pt x="332545" y="294563"/>
                </a:cubicBezTo>
                <a:cubicBezTo>
                  <a:pt x="330211" y="346376"/>
                  <a:pt x="287649" y="388319"/>
                  <a:pt x="235752" y="389964"/>
                </a:cubicBezTo>
                <a:cubicBezTo>
                  <a:pt x="223395" y="390375"/>
                  <a:pt x="211313" y="388456"/>
                  <a:pt x="199780" y="384481"/>
                </a:cubicBezTo>
                <a:cubicBezTo>
                  <a:pt x="199506" y="384481"/>
                  <a:pt x="199368" y="384481"/>
                  <a:pt x="199231" y="384344"/>
                </a:cubicBezTo>
                <a:lnTo>
                  <a:pt x="64956" y="339659"/>
                </a:lnTo>
                <a:cubicBezTo>
                  <a:pt x="57268" y="337055"/>
                  <a:pt x="49030" y="337740"/>
                  <a:pt x="41753" y="341441"/>
                </a:cubicBezTo>
                <a:cubicBezTo>
                  <a:pt x="34614" y="345279"/>
                  <a:pt x="29260" y="351584"/>
                  <a:pt x="26925" y="359397"/>
                </a:cubicBezTo>
                <a:cubicBezTo>
                  <a:pt x="22806" y="373242"/>
                  <a:pt x="29122" y="387908"/>
                  <a:pt x="41891" y="394488"/>
                </a:cubicBezTo>
                <a:lnTo>
                  <a:pt x="287924" y="520182"/>
                </a:lnTo>
                <a:lnTo>
                  <a:pt x="507733" y="520182"/>
                </a:lnTo>
                <a:lnTo>
                  <a:pt x="504850" y="499210"/>
                </a:lnTo>
                <a:lnTo>
                  <a:pt x="457346" y="153379"/>
                </a:lnTo>
                <a:cubicBezTo>
                  <a:pt x="455286" y="138576"/>
                  <a:pt x="447598" y="125417"/>
                  <a:pt x="435791" y="116370"/>
                </a:cubicBezTo>
                <a:lnTo>
                  <a:pt x="326641" y="32483"/>
                </a:lnTo>
                <a:cubicBezTo>
                  <a:pt x="326504" y="32483"/>
                  <a:pt x="326504" y="32346"/>
                  <a:pt x="326366" y="32346"/>
                </a:cubicBezTo>
                <a:cubicBezTo>
                  <a:pt x="318952" y="26315"/>
                  <a:pt x="309067" y="24122"/>
                  <a:pt x="299868" y="26589"/>
                </a:cubicBezTo>
                <a:close/>
                <a:moveTo>
                  <a:pt x="319072" y="1214"/>
                </a:moveTo>
                <a:cubicBezTo>
                  <a:pt x="327533" y="3013"/>
                  <a:pt x="335565" y="6782"/>
                  <a:pt x="342430" y="12334"/>
                </a:cubicBezTo>
                <a:lnTo>
                  <a:pt x="451442" y="96084"/>
                </a:lnTo>
                <a:cubicBezTo>
                  <a:pt x="468604" y="109243"/>
                  <a:pt x="479725" y="128433"/>
                  <a:pt x="482745" y="149953"/>
                </a:cubicBezTo>
                <a:lnTo>
                  <a:pt x="535055" y="531284"/>
                </a:lnTo>
                <a:cubicBezTo>
                  <a:pt x="535192" y="531833"/>
                  <a:pt x="535192" y="532381"/>
                  <a:pt x="535192" y="532929"/>
                </a:cubicBezTo>
                <a:lnTo>
                  <a:pt x="535192" y="592007"/>
                </a:lnTo>
                <a:cubicBezTo>
                  <a:pt x="535192" y="598997"/>
                  <a:pt x="529426" y="604754"/>
                  <a:pt x="522424" y="604754"/>
                </a:cubicBezTo>
                <a:lnTo>
                  <a:pt x="291219" y="604754"/>
                </a:lnTo>
                <a:cubicBezTo>
                  <a:pt x="284217" y="604754"/>
                  <a:pt x="278450" y="598997"/>
                  <a:pt x="278450" y="592007"/>
                </a:cubicBezTo>
                <a:lnTo>
                  <a:pt x="278450" y="544032"/>
                </a:lnTo>
                <a:lnTo>
                  <a:pt x="30221" y="417378"/>
                </a:lnTo>
                <a:cubicBezTo>
                  <a:pt x="6331" y="405179"/>
                  <a:pt x="-5339" y="377628"/>
                  <a:pt x="2349" y="351996"/>
                </a:cubicBezTo>
                <a:cubicBezTo>
                  <a:pt x="6743" y="337603"/>
                  <a:pt x="16491" y="325678"/>
                  <a:pt x="29946" y="318824"/>
                </a:cubicBezTo>
                <a:cubicBezTo>
                  <a:pt x="43401" y="311834"/>
                  <a:pt x="58778" y="310600"/>
                  <a:pt x="73057" y="315398"/>
                </a:cubicBezTo>
                <a:lnTo>
                  <a:pt x="208018" y="360220"/>
                </a:lnTo>
                <a:cubicBezTo>
                  <a:pt x="208155" y="360357"/>
                  <a:pt x="208430" y="360494"/>
                  <a:pt x="208704" y="360494"/>
                </a:cubicBezTo>
                <a:cubicBezTo>
                  <a:pt x="217079" y="363372"/>
                  <a:pt x="225866" y="364606"/>
                  <a:pt x="234928" y="364332"/>
                </a:cubicBezTo>
                <a:cubicBezTo>
                  <a:pt x="246872" y="364058"/>
                  <a:pt x="258131" y="360768"/>
                  <a:pt x="268016" y="355285"/>
                </a:cubicBezTo>
                <a:lnTo>
                  <a:pt x="254836" y="216158"/>
                </a:lnTo>
                <a:lnTo>
                  <a:pt x="187561" y="163523"/>
                </a:lnTo>
                <a:lnTo>
                  <a:pt x="170948" y="168457"/>
                </a:lnTo>
                <a:cubicBezTo>
                  <a:pt x="167104" y="169554"/>
                  <a:pt x="163260" y="170102"/>
                  <a:pt x="159415" y="170102"/>
                </a:cubicBezTo>
                <a:cubicBezTo>
                  <a:pt x="142391" y="170102"/>
                  <a:pt x="126602" y="159274"/>
                  <a:pt x="120835" y="142551"/>
                </a:cubicBezTo>
                <a:lnTo>
                  <a:pt x="105733" y="147074"/>
                </a:lnTo>
                <a:cubicBezTo>
                  <a:pt x="79784" y="154750"/>
                  <a:pt x="52463" y="139947"/>
                  <a:pt x="44774" y="114040"/>
                </a:cubicBezTo>
                <a:cubicBezTo>
                  <a:pt x="41067" y="101430"/>
                  <a:pt x="42440" y="88271"/>
                  <a:pt x="48756" y="76757"/>
                </a:cubicBezTo>
                <a:cubicBezTo>
                  <a:pt x="54934" y="65243"/>
                  <a:pt x="65368" y="56882"/>
                  <a:pt x="77862" y="53181"/>
                </a:cubicBezTo>
                <a:lnTo>
                  <a:pt x="222159" y="8770"/>
                </a:lnTo>
                <a:cubicBezTo>
                  <a:pt x="222297" y="8770"/>
                  <a:pt x="222297" y="8770"/>
                  <a:pt x="222434" y="8633"/>
                </a:cubicBezTo>
                <a:cubicBezTo>
                  <a:pt x="233967" y="5480"/>
                  <a:pt x="246049" y="6714"/>
                  <a:pt x="256620" y="11648"/>
                </a:cubicBezTo>
                <a:lnTo>
                  <a:pt x="293141" y="1916"/>
                </a:lnTo>
                <a:cubicBezTo>
                  <a:pt x="301722" y="-414"/>
                  <a:pt x="310612" y="-585"/>
                  <a:pt x="319072" y="1214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矩形 7"/>
          <p:cNvSpPr/>
          <p:nvPr/>
        </p:nvSpPr>
        <p:spPr>
          <a:xfrm rot="17340000">
            <a:off x="4255770" y="1513205"/>
            <a:ext cx="401955" cy="836295"/>
          </a:xfrm>
          <a:prstGeom prst="rect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3" grpId="0"/>
      <p:bldP spid="14" grpId="0"/>
      <p:bldP spid="15" grpId="0"/>
      <p:bldP spid="6" grpId="0" animBg="1"/>
      <p:bldP spid="6" grpId="1" animBg="1"/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441" y="1971559"/>
            <a:ext cx="4652071" cy="3120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0" y="2099203"/>
            <a:ext cx="4423065" cy="2992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组合 35"/>
          <p:cNvGrpSpPr/>
          <p:nvPr/>
        </p:nvGrpSpPr>
        <p:grpSpPr>
          <a:xfrm>
            <a:off x="998262" y="3894060"/>
            <a:ext cx="3909254" cy="693914"/>
            <a:chOff x="1545608" y="3351142"/>
            <a:chExt cx="3909254" cy="1559352"/>
          </a:xfrm>
          <a:solidFill>
            <a:schemeClr val="accent3">
              <a:lumMod val="75000"/>
            </a:schemeClr>
          </a:solidFill>
        </p:grpSpPr>
        <p:sp>
          <p:nvSpPr>
            <p:cNvPr id="37" name="矩形 36"/>
            <p:cNvSpPr/>
            <p:nvPr/>
          </p:nvSpPr>
          <p:spPr>
            <a:xfrm>
              <a:off x="1545608" y="3363838"/>
              <a:ext cx="79846" cy="9932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箭头: 下 37"/>
            <p:cNvSpPr/>
            <p:nvPr/>
          </p:nvSpPr>
          <p:spPr>
            <a:xfrm>
              <a:off x="5351104" y="3351142"/>
              <a:ext cx="103758" cy="1559352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/>
            <p:cNvSpPr/>
            <p:nvPr/>
          </p:nvSpPr>
          <p:spPr>
            <a:xfrm rot="5400000">
              <a:off x="3409997" y="1486754"/>
              <a:ext cx="132993" cy="38617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267668" y="3651871"/>
            <a:ext cx="3949512" cy="936104"/>
            <a:chOff x="1545608" y="3351138"/>
            <a:chExt cx="3949512" cy="1339905"/>
          </a:xfrm>
          <a:solidFill>
            <a:schemeClr val="accent6">
              <a:lumMod val="75000"/>
            </a:schemeClr>
          </a:solidFill>
        </p:grpSpPr>
        <p:sp>
          <p:nvSpPr>
            <p:cNvPr id="33" name="矩形 32"/>
            <p:cNvSpPr/>
            <p:nvPr/>
          </p:nvSpPr>
          <p:spPr>
            <a:xfrm>
              <a:off x="1545608" y="3363838"/>
              <a:ext cx="79846" cy="9932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箭头: 下 33"/>
            <p:cNvSpPr/>
            <p:nvPr/>
          </p:nvSpPr>
          <p:spPr>
            <a:xfrm>
              <a:off x="5351104" y="3363838"/>
              <a:ext cx="144016" cy="1327205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/>
          </p:nvSpPr>
          <p:spPr>
            <a:xfrm rot="5400000">
              <a:off x="3457881" y="1438865"/>
              <a:ext cx="84708" cy="39092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545608" y="3351138"/>
            <a:ext cx="3949512" cy="1236836"/>
            <a:chOff x="1545608" y="3351138"/>
            <a:chExt cx="3949512" cy="1236836"/>
          </a:xfrm>
        </p:grpSpPr>
        <p:sp>
          <p:nvSpPr>
            <p:cNvPr id="27" name="矩形 26"/>
            <p:cNvSpPr/>
            <p:nvPr/>
          </p:nvSpPr>
          <p:spPr>
            <a:xfrm>
              <a:off x="1545608" y="3363838"/>
              <a:ext cx="79846" cy="9932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箭头: 下 28"/>
            <p:cNvSpPr/>
            <p:nvPr/>
          </p:nvSpPr>
          <p:spPr>
            <a:xfrm>
              <a:off x="5351104" y="3363838"/>
              <a:ext cx="144016" cy="1224136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 rot="5400000">
              <a:off x="3457881" y="1438865"/>
              <a:ext cx="84708" cy="39092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818140" y="3003799"/>
            <a:ext cx="4194020" cy="1584177"/>
            <a:chOff x="1545607" y="3351138"/>
            <a:chExt cx="3949513" cy="127374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2" name="矩形 41"/>
            <p:cNvSpPr/>
            <p:nvPr/>
          </p:nvSpPr>
          <p:spPr>
            <a:xfrm>
              <a:off x="1545608" y="3363837"/>
              <a:ext cx="70507" cy="10630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箭头: 下 42"/>
            <p:cNvSpPr/>
            <p:nvPr/>
          </p:nvSpPr>
          <p:spPr>
            <a:xfrm>
              <a:off x="5351104" y="3363838"/>
              <a:ext cx="144016" cy="1261047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 rot="5400000">
              <a:off x="3466179" y="1430566"/>
              <a:ext cx="68110" cy="39092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40640" y="21853"/>
            <a:ext cx="640356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认知设备</a:t>
            </a:r>
            <a:endParaRPr lang="zh-CN" altLang="en-US" sz="2400" b="1" spc="200" noProof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iconfont-10951-5212960"/>
          <p:cNvSpPr/>
          <p:nvPr/>
        </p:nvSpPr>
        <p:spPr>
          <a:xfrm>
            <a:off x="368361" y="718720"/>
            <a:ext cx="609685" cy="480672"/>
          </a:xfrm>
          <a:custGeom>
            <a:avLst/>
            <a:gdLst>
              <a:gd name="connsiteX0" fmla="*/ 309815 w 531614"/>
              <a:gd name="connsiteY0" fmla="*/ 280439 h 419121"/>
              <a:gd name="connsiteX1" fmla="*/ 472975 w 531614"/>
              <a:gd name="connsiteY1" fmla="*/ 280439 h 419121"/>
              <a:gd name="connsiteX2" fmla="*/ 476261 w 531614"/>
              <a:gd name="connsiteY2" fmla="*/ 283725 h 419121"/>
              <a:gd name="connsiteX3" fmla="*/ 476261 w 531614"/>
              <a:gd name="connsiteY3" fmla="*/ 365339 h 419121"/>
              <a:gd name="connsiteX4" fmla="*/ 472928 w 531614"/>
              <a:gd name="connsiteY4" fmla="*/ 368529 h 419121"/>
              <a:gd name="connsiteX5" fmla="*/ 309815 w 531614"/>
              <a:gd name="connsiteY5" fmla="*/ 368529 h 419121"/>
              <a:gd name="connsiteX6" fmla="*/ 306529 w 531614"/>
              <a:gd name="connsiteY6" fmla="*/ 365244 h 419121"/>
              <a:gd name="connsiteX7" fmla="*/ 306529 w 531614"/>
              <a:gd name="connsiteY7" fmla="*/ 283725 h 419121"/>
              <a:gd name="connsiteX8" fmla="*/ 309815 w 531614"/>
              <a:gd name="connsiteY8" fmla="*/ 280439 h 419121"/>
              <a:gd name="connsiteX9" fmla="*/ 25004 w 531614"/>
              <a:gd name="connsiteY9" fmla="*/ 250616 h 419121"/>
              <a:gd name="connsiteX10" fmla="*/ 25004 w 531614"/>
              <a:gd name="connsiteY10" fmla="*/ 394117 h 419121"/>
              <a:gd name="connsiteX11" fmla="*/ 506610 w 531614"/>
              <a:gd name="connsiteY11" fmla="*/ 394117 h 419121"/>
              <a:gd name="connsiteX12" fmla="*/ 506610 w 531614"/>
              <a:gd name="connsiteY12" fmla="*/ 250616 h 419121"/>
              <a:gd name="connsiteX13" fmla="*/ 89873 w 531614"/>
              <a:gd name="connsiteY13" fmla="*/ 0 h 419121"/>
              <a:gd name="connsiteX14" fmla="*/ 102399 w 531614"/>
              <a:gd name="connsiteY14" fmla="*/ 12479 h 419121"/>
              <a:gd name="connsiteX15" fmla="*/ 102399 w 531614"/>
              <a:gd name="connsiteY15" fmla="*/ 224420 h 419121"/>
              <a:gd name="connsiteX16" fmla="*/ 102303 w 531614"/>
              <a:gd name="connsiteY16" fmla="*/ 225611 h 419121"/>
              <a:gd name="connsiteX17" fmla="*/ 253043 w 531614"/>
              <a:gd name="connsiteY17" fmla="*/ 225611 h 419121"/>
              <a:gd name="connsiteX18" fmla="*/ 252996 w 531614"/>
              <a:gd name="connsiteY18" fmla="*/ 224420 h 419121"/>
              <a:gd name="connsiteX19" fmla="*/ 252996 w 531614"/>
              <a:gd name="connsiteY19" fmla="*/ 12479 h 419121"/>
              <a:gd name="connsiteX20" fmla="*/ 265521 w 531614"/>
              <a:gd name="connsiteY20" fmla="*/ 0 h 419121"/>
              <a:gd name="connsiteX21" fmla="*/ 278000 w 531614"/>
              <a:gd name="connsiteY21" fmla="*/ 12479 h 419121"/>
              <a:gd name="connsiteX22" fmla="*/ 278000 w 531614"/>
              <a:gd name="connsiteY22" fmla="*/ 224420 h 419121"/>
              <a:gd name="connsiteX23" fmla="*/ 277952 w 531614"/>
              <a:gd name="connsiteY23" fmla="*/ 225611 h 419121"/>
              <a:gd name="connsiteX24" fmla="*/ 428692 w 531614"/>
              <a:gd name="connsiteY24" fmla="*/ 225611 h 419121"/>
              <a:gd name="connsiteX25" fmla="*/ 428644 w 531614"/>
              <a:gd name="connsiteY25" fmla="*/ 224420 h 419121"/>
              <a:gd name="connsiteX26" fmla="*/ 428644 w 531614"/>
              <a:gd name="connsiteY26" fmla="*/ 12479 h 419121"/>
              <a:gd name="connsiteX27" fmla="*/ 441123 w 531614"/>
              <a:gd name="connsiteY27" fmla="*/ 0 h 419121"/>
              <a:gd name="connsiteX28" fmla="*/ 453649 w 531614"/>
              <a:gd name="connsiteY28" fmla="*/ 12479 h 419121"/>
              <a:gd name="connsiteX29" fmla="*/ 453649 w 531614"/>
              <a:gd name="connsiteY29" fmla="*/ 224420 h 419121"/>
              <a:gd name="connsiteX30" fmla="*/ 453553 w 531614"/>
              <a:gd name="connsiteY30" fmla="*/ 225611 h 419121"/>
              <a:gd name="connsiteX31" fmla="*/ 516135 w 531614"/>
              <a:gd name="connsiteY31" fmla="*/ 225611 h 419121"/>
              <a:gd name="connsiteX32" fmla="*/ 531614 w 531614"/>
              <a:gd name="connsiteY32" fmla="*/ 241090 h 419121"/>
              <a:gd name="connsiteX33" fmla="*/ 531614 w 531614"/>
              <a:gd name="connsiteY33" fmla="*/ 403642 h 419121"/>
              <a:gd name="connsiteX34" fmla="*/ 516135 w 531614"/>
              <a:gd name="connsiteY34" fmla="*/ 419121 h 419121"/>
              <a:gd name="connsiteX35" fmla="*/ 15479 w 531614"/>
              <a:gd name="connsiteY35" fmla="*/ 419121 h 419121"/>
              <a:gd name="connsiteX36" fmla="*/ 0 w 531614"/>
              <a:gd name="connsiteY36" fmla="*/ 403642 h 419121"/>
              <a:gd name="connsiteX37" fmla="*/ 0 w 531614"/>
              <a:gd name="connsiteY37" fmla="*/ 241090 h 419121"/>
              <a:gd name="connsiteX38" fmla="*/ 15479 w 531614"/>
              <a:gd name="connsiteY38" fmla="*/ 225611 h 419121"/>
              <a:gd name="connsiteX39" fmla="*/ 77442 w 531614"/>
              <a:gd name="connsiteY39" fmla="*/ 225611 h 419121"/>
              <a:gd name="connsiteX40" fmla="*/ 77394 w 531614"/>
              <a:gd name="connsiteY40" fmla="*/ 224420 h 419121"/>
              <a:gd name="connsiteX41" fmla="*/ 77394 w 531614"/>
              <a:gd name="connsiteY41" fmla="*/ 12479 h 419121"/>
              <a:gd name="connsiteX42" fmla="*/ 89873 w 531614"/>
              <a:gd name="connsiteY42" fmla="*/ 0 h 4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31614" h="419121">
                <a:moveTo>
                  <a:pt x="309815" y="280439"/>
                </a:moveTo>
                <a:lnTo>
                  <a:pt x="472975" y="280439"/>
                </a:lnTo>
                <a:cubicBezTo>
                  <a:pt x="474785" y="280439"/>
                  <a:pt x="476261" y="281868"/>
                  <a:pt x="476261" y="283725"/>
                </a:cubicBezTo>
                <a:lnTo>
                  <a:pt x="476261" y="365339"/>
                </a:lnTo>
                <a:cubicBezTo>
                  <a:pt x="476214" y="367101"/>
                  <a:pt x="474785" y="368529"/>
                  <a:pt x="472928" y="368529"/>
                </a:cubicBezTo>
                <a:lnTo>
                  <a:pt x="309815" y="368529"/>
                </a:lnTo>
                <a:cubicBezTo>
                  <a:pt x="308006" y="368529"/>
                  <a:pt x="306529" y="367101"/>
                  <a:pt x="306529" y="365244"/>
                </a:cubicBezTo>
                <a:lnTo>
                  <a:pt x="306529" y="283725"/>
                </a:lnTo>
                <a:cubicBezTo>
                  <a:pt x="306529" y="281915"/>
                  <a:pt x="307958" y="280439"/>
                  <a:pt x="309815" y="280439"/>
                </a:cubicBezTo>
                <a:close/>
                <a:moveTo>
                  <a:pt x="25004" y="250616"/>
                </a:moveTo>
                <a:lnTo>
                  <a:pt x="25004" y="394117"/>
                </a:lnTo>
                <a:lnTo>
                  <a:pt x="506610" y="394117"/>
                </a:lnTo>
                <a:lnTo>
                  <a:pt x="506610" y="250616"/>
                </a:lnTo>
                <a:close/>
                <a:moveTo>
                  <a:pt x="89873" y="0"/>
                </a:moveTo>
                <a:cubicBezTo>
                  <a:pt x="96779" y="0"/>
                  <a:pt x="102399" y="5573"/>
                  <a:pt x="102399" y="12479"/>
                </a:cubicBezTo>
                <a:lnTo>
                  <a:pt x="102399" y="224420"/>
                </a:lnTo>
                <a:cubicBezTo>
                  <a:pt x="102399" y="224849"/>
                  <a:pt x="102399" y="225183"/>
                  <a:pt x="102303" y="225611"/>
                </a:cubicBezTo>
                <a:lnTo>
                  <a:pt x="253043" y="225611"/>
                </a:lnTo>
                <a:cubicBezTo>
                  <a:pt x="252996" y="225183"/>
                  <a:pt x="252996" y="224849"/>
                  <a:pt x="252996" y="224420"/>
                </a:cubicBezTo>
                <a:lnTo>
                  <a:pt x="252996" y="12479"/>
                </a:lnTo>
                <a:cubicBezTo>
                  <a:pt x="252996" y="5573"/>
                  <a:pt x="258616" y="0"/>
                  <a:pt x="265521" y="0"/>
                </a:cubicBezTo>
                <a:cubicBezTo>
                  <a:pt x="272427" y="0"/>
                  <a:pt x="278000" y="5573"/>
                  <a:pt x="278000" y="12479"/>
                </a:cubicBezTo>
                <a:lnTo>
                  <a:pt x="278000" y="224420"/>
                </a:lnTo>
                <a:cubicBezTo>
                  <a:pt x="278000" y="224849"/>
                  <a:pt x="278000" y="225183"/>
                  <a:pt x="277952" y="225611"/>
                </a:cubicBezTo>
                <a:lnTo>
                  <a:pt x="428692" y="225611"/>
                </a:lnTo>
                <a:cubicBezTo>
                  <a:pt x="428644" y="225183"/>
                  <a:pt x="428644" y="224849"/>
                  <a:pt x="428644" y="224420"/>
                </a:cubicBezTo>
                <a:lnTo>
                  <a:pt x="428644" y="12479"/>
                </a:lnTo>
                <a:cubicBezTo>
                  <a:pt x="428644" y="5573"/>
                  <a:pt x="434217" y="0"/>
                  <a:pt x="441123" y="0"/>
                </a:cubicBezTo>
                <a:cubicBezTo>
                  <a:pt x="448029" y="0"/>
                  <a:pt x="453649" y="5573"/>
                  <a:pt x="453649" y="12479"/>
                </a:cubicBezTo>
                <a:lnTo>
                  <a:pt x="453649" y="224420"/>
                </a:lnTo>
                <a:cubicBezTo>
                  <a:pt x="453649" y="224849"/>
                  <a:pt x="453649" y="225183"/>
                  <a:pt x="453553" y="225611"/>
                </a:cubicBezTo>
                <a:lnTo>
                  <a:pt x="516135" y="225611"/>
                </a:lnTo>
                <a:cubicBezTo>
                  <a:pt x="524661" y="225611"/>
                  <a:pt x="531614" y="232565"/>
                  <a:pt x="531614" y="241090"/>
                </a:cubicBezTo>
                <a:lnTo>
                  <a:pt x="531614" y="403642"/>
                </a:lnTo>
                <a:cubicBezTo>
                  <a:pt x="531614" y="412120"/>
                  <a:pt x="524661" y="419121"/>
                  <a:pt x="516135" y="419121"/>
                </a:cubicBezTo>
                <a:lnTo>
                  <a:pt x="15479" y="419121"/>
                </a:lnTo>
                <a:cubicBezTo>
                  <a:pt x="6954" y="419121"/>
                  <a:pt x="0" y="412120"/>
                  <a:pt x="0" y="403642"/>
                </a:cubicBezTo>
                <a:lnTo>
                  <a:pt x="0" y="241090"/>
                </a:lnTo>
                <a:cubicBezTo>
                  <a:pt x="0" y="232565"/>
                  <a:pt x="6954" y="225611"/>
                  <a:pt x="15479" y="225611"/>
                </a:cubicBezTo>
                <a:lnTo>
                  <a:pt x="77442" y="225611"/>
                </a:lnTo>
                <a:cubicBezTo>
                  <a:pt x="77394" y="225183"/>
                  <a:pt x="77394" y="224849"/>
                  <a:pt x="77394" y="224420"/>
                </a:cubicBezTo>
                <a:lnTo>
                  <a:pt x="77394" y="12479"/>
                </a:lnTo>
                <a:cubicBezTo>
                  <a:pt x="77394" y="5573"/>
                  <a:pt x="82967" y="0"/>
                  <a:pt x="89873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323528" y="1203598"/>
            <a:ext cx="7880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光猫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ISLIDE.ICON" val="#982907;#384046;#371289;"/>
</p:tagLst>
</file>

<file path=ppt/tags/tag3.xml><?xml version="1.0" encoding="utf-8"?>
<p:tagLst xmlns:p="http://schemas.openxmlformats.org/presentationml/2006/main">
  <p:tag name="TABLE_ENDDRAG_ORIGIN_RECT" val="677*332"/>
  <p:tag name="TABLE_ENDDRAG_RECT" val="14*43*677*332"/>
</p:tagLst>
</file>

<file path=ppt/tags/tag4.xml><?xml version="1.0" encoding="utf-8"?>
<p:tagLst xmlns:p="http://schemas.openxmlformats.org/presentationml/2006/main">
  <p:tag name="TABLE_ENDDRAG_ORIGIN_RECT" val="592*70"/>
  <p:tag name="TABLE_ENDDRAG_RECT" val="57*314*592*70"/>
</p:tagLst>
</file>

<file path=ppt/tags/tag5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732620737155_1_1"/>
</p:tagLst>
</file>

<file path=ppt/tags/tag6.xml><?xml version="1.0" encoding="utf-8"?>
<p:tagLst xmlns:p="http://schemas.openxmlformats.org/presentationml/2006/main">
  <p:tag name="COMMONDATA" val="eyJoZGlkIjoiMmYwZGJmOTY1YTljM2IwMDgwZjY2MjU3NjdmNWE0NTU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2684</Words>
  <Application>WPS 演示</Application>
  <PresentationFormat>全屏显示(16:9)</PresentationFormat>
  <Paragraphs>507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华文新魏</vt:lpstr>
      <vt:lpstr>Arial Unicode MS</vt:lpstr>
      <vt:lpstr>Calibri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K!ng.S_Wang</cp:lastModifiedBy>
  <cp:revision>1664</cp:revision>
  <dcterms:created xsi:type="dcterms:W3CDTF">2013-12-14T06:31:00Z</dcterms:created>
  <dcterms:modified xsi:type="dcterms:W3CDTF">2024-12-19T11:41:02Z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2052-11.8.2.12309</vt:lpwstr>
  </property>
  <property fmtid="{D5CDD505-2E9C-101B-9397-08002B2CF9AE}" pid="3" name="ICV">
    <vt:lpwstr>EE4F61B2F5AA44AAB16D8413CC980FF6_12</vt:lpwstr>
  </property>
</Properties>
</file>